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20" r:id="rId1"/>
  </p:sldMasterIdLst>
  <p:notesMasterIdLst>
    <p:notesMasterId r:id="rId34"/>
  </p:notesMasterIdLst>
  <p:handoutMasterIdLst>
    <p:handoutMasterId r:id="rId35"/>
  </p:handoutMasterIdLst>
  <p:sldIdLst>
    <p:sldId id="303" r:id="rId2"/>
    <p:sldId id="256" r:id="rId3"/>
    <p:sldId id="257" r:id="rId4"/>
    <p:sldId id="258" r:id="rId5"/>
    <p:sldId id="323" r:id="rId6"/>
    <p:sldId id="324" r:id="rId7"/>
    <p:sldId id="325" r:id="rId8"/>
    <p:sldId id="326" r:id="rId9"/>
    <p:sldId id="261" r:id="rId10"/>
    <p:sldId id="262" r:id="rId11"/>
    <p:sldId id="319" r:id="rId12"/>
    <p:sldId id="263" r:id="rId13"/>
    <p:sldId id="264" r:id="rId14"/>
    <p:sldId id="279" r:id="rId15"/>
    <p:sldId id="318" r:id="rId16"/>
    <p:sldId id="266" r:id="rId17"/>
    <p:sldId id="267" r:id="rId18"/>
    <p:sldId id="308" r:id="rId19"/>
    <p:sldId id="268" r:id="rId20"/>
    <p:sldId id="270" r:id="rId21"/>
    <p:sldId id="295" r:id="rId22"/>
    <p:sldId id="300" r:id="rId23"/>
    <p:sldId id="298" r:id="rId24"/>
    <p:sldId id="299" r:id="rId25"/>
    <p:sldId id="282" r:id="rId26"/>
    <p:sldId id="305" r:id="rId27"/>
    <p:sldId id="311" r:id="rId28"/>
    <p:sldId id="312" r:id="rId29"/>
    <p:sldId id="315" r:id="rId30"/>
    <p:sldId id="320" r:id="rId31"/>
    <p:sldId id="321" r:id="rId32"/>
    <p:sldId id="322" r:id="rId33"/>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5321C5-D907-445C-A205-AF94F444A35E}">
          <p14:sldIdLst>
            <p14:sldId id="303"/>
            <p14:sldId id="256"/>
            <p14:sldId id="257"/>
            <p14:sldId id="258"/>
            <p14:sldId id="323"/>
            <p14:sldId id="324"/>
            <p14:sldId id="325"/>
            <p14:sldId id="326"/>
            <p14:sldId id="261"/>
            <p14:sldId id="262"/>
            <p14:sldId id="319"/>
            <p14:sldId id="263"/>
            <p14:sldId id="264"/>
            <p14:sldId id="279"/>
            <p14:sldId id="318"/>
            <p14:sldId id="266"/>
            <p14:sldId id="267"/>
            <p14:sldId id="308"/>
            <p14:sldId id="268"/>
            <p14:sldId id="270"/>
          </p14:sldIdLst>
        </p14:section>
        <p14:section name="Untitled Section" id="{FF255A65-D715-433A-B4E7-AC3AEFC3E0D9}">
          <p14:sldIdLst>
            <p14:sldId id="295"/>
            <p14:sldId id="300"/>
            <p14:sldId id="298"/>
            <p14:sldId id="299"/>
            <p14:sldId id="282"/>
            <p14:sldId id="305"/>
            <p14:sldId id="311"/>
            <p14:sldId id="312"/>
            <p14:sldId id="315"/>
            <p14:sldId id="320"/>
            <p14:sldId id="321"/>
            <p14:sldId id="3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eet Ghosh" initials="SG" lastIdx="1" clrIdx="0">
    <p:extLst>
      <p:ext uri="{19B8F6BF-5375-455C-9EA6-DF929625EA0E}">
        <p15:presenceInfo xmlns:p15="http://schemas.microsoft.com/office/powerpoint/2012/main" userId="d7ebeee487ccff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39" autoAdjust="0"/>
    <p:restoredTop sz="94660"/>
  </p:normalViewPr>
  <p:slideViewPr>
    <p:cSldViewPr snapToGrid="0">
      <p:cViewPr varScale="1">
        <p:scale>
          <a:sx n="59" d="100"/>
          <a:sy n="59" d="100"/>
        </p:scale>
        <p:origin x="2707" y="82"/>
      </p:cViewPr>
      <p:guideLst/>
    </p:cSldViewPr>
  </p:slideViewPr>
  <p:notesTextViewPr>
    <p:cViewPr>
      <p:scale>
        <a:sx n="1" d="1"/>
        <a:sy n="1" d="1"/>
      </p:scale>
      <p:origin x="0" y="0"/>
    </p:cViewPr>
  </p:notesTextViewPr>
  <p:sorterViewPr>
    <p:cViewPr>
      <p:scale>
        <a:sx n="100" d="100"/>
        <a:sy n="100" d="100"/>
      </p:scale>
      <p:origin x="0" y="-38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eet Ghosh" userId="d7ebeee487ccff48" providerId="LiveId" clId="{BF0913C9-9FFE-40C1-B030-A587D45EF826}"/>
    <pc:docChg chg="undo custSel delSld modSld modSection">
      <pc:chgData name="Sumeet Ghosh" userId="d7ebeee487ccff48" providerId="LiveId" clId="{BF0913C9-9FFE-40C1-B030-A587D45EF826}" dt="2023-03-05T09:37:08.584" v="307" actId="20577"/>
      <pc:docMkLst>
        <pc:docMk/>
      </pc:docMkLst>
      <pc:sldChg chg="modSp mod">
        <pc:chgData name="Sumeet Ghosh" userId="d7ebeee487ccff48" providerId="LiveId" clId="{BF0913C9-9FFE-40C1-B030-A587D45EF826}" dt="2023-03-05T09:36:50.386" v="269" actId="20577"/>
        <pc:sldMkLst>
          <pc:docMk/>
          <pc:sldMk cId="3304622903" sldId="265"/>
        </pc:sldMkLst>
        <pc:spChg chg="mod">
          <ac:chgData name="Sumeet Ghosh" userId="d7ebeee487ccff48" providerId="LiveId" clId="{BF0913C9-9FFE-40C1-B030-A587D45EF826}" dt="2023-03-05T09:36:50.386" v="269" actId="20577"/>
          <ac:spMkLst>
            <pc:docMk/>
            <pc:sldMk cId="3304622903" sldId="265"/>
            <ac:spMk id="3" creationId="{EFF8A11E-999A-D42E-E780-C800E190805E}"/>
          </ac:spMkLst>
        </pc:spChg>
      </pc:sldChg>
      <pc:sldChg chg="modSp mod">
        <pc:chgData name="Sumeet Ghosh" userId="d7ebeee487ccff48" providerId="LiveId" clId="{BF0913C9-9FFE-40C1-B030-A587D45EF826}" dt="2023-03-05T09:37:08.584" v="307" actId="20577"/>
        <pc:sldMkLst>
          <pc:docMk/>
          <pc:sldMk cId="146206201" sldId="278"/>
        </pc:sldMkLst>
        <pc:spChg chg="mod">
          <ac:chgData name="Sumeet Ghosh" userId="d7ebeee487ccff48" providerId="LiveId" clId="{BF0913C9-9FFE-40C1-B030-A587D45EF826}" dt="2023-03-05T09:37:08.584" v="307" actId="20577"/>
          <ac:spMkLst>
            <pc:docMk/>
            <pc:sldMk cId="146206201" sldId="278"/>
            <ac:spMk id="5" creationId="{2D5AF352-5AE3-C29C-6C57-7866FD9EBFA0}"/>
          </ac:spMkLst>
        </pc:spChg>
      </pc:sldChg>
      <pc:sldChg chg="addSp modSp mod">
        <pc:chgData name="Sumeet Ghosh" userId="d7ebeee487ccff48" providerId="LiveId" clId="{BF0913C9-9FFE-40C1-B030-A587D45EF826}" dt="2023-03-05T09:27:04.984" v="218" actId="1076"/>
        <pc:sldMkLst>
          <pc:docMk/>
          <pc:sldMk cId="2655966004" sldId="282"/>
        </pc:sldMkLst>
        <pc:spChg chg="mod">
          <ac:chgData name="Sumeet Ghosh" userId="d7ebeee487ccff48" providerId="LiveId" clId="{BF0913C9-9FFE-40C1-B030-A587D45EF826}" dt="2023-03-05T09:26:23.794" v="215" actId="20577"/>
          <ac:spMkLst>
            <pc:docMk/>
            <pc:sldMk cId="2655966004" sldId="282"/>
            <ac:spMk id="2" creationId="{DCF81433-1ED5-D685-1817-22B4066F308E}"/>
          </ac:spMkLst>
        </pc:spChg>
        <pc:picChg chg="add mod">
          <ac:chgData name="Sumeet Ghosh" userId="d7ebeee487ccff48" providerId="LiveId" clId="{BF0913C9-9FFE-40C1-B030-A587D45EF826}" dt="2023-03-05T09:27:04.984" v="218" actId="1076"/>
          <ac:picMkLst>
            <pc:docMk/>
            <pc:sldMk cId="2655966004" sldId="282"/>
            <ac:picMk id="4" creationId="{FD240A38-109C-31CC-CB5B-A7F6D2C274B8}"/>
          </ac:picMkLst>
        </pc:picChg>
      </pc:sldChg>
      <pc:sldChg chg="del">
        <pc:chgData name="Sumeet Ghosh" userId="d7ebeee487ccff48" providerId="LiveId" clId="{BF0913C9-9FFE-40C1-B030-A587D45EF826}" dt="2023-03-05T09:27:26.172" v="222" actId="47"/>
        <pc:sldMkLst>
          <pc:docMk/>
          <pc:sldMk cId="2239824529" sldId="284"/>
        </pc:sldMkLst>
      </pc:sldChg>
      <pc:sldChg chg="del">
        <pc:chgData name="Sumeet Ghosh" userId="d7ebeee487ccff48" providerId="LiveId" clId="{BF0913C9-9FFE-40C1-B030-A587D45EF826}" dt="2023-03-05T09:27:26.825" v="223" actId="47"/>
        <pc:sldMkLst>
          <pc:docMk/>
          <pc:sldMk cId="2582016737" sldId="285"/>
        </pc:sldMkLst>
      </pc:sldChg>
      <pc:sldChg chg="del">
        <pc:chgData name="Sumeet Ghosh" userId="d7ebeee487ccff48" providerId="LiveId" clId="{BF0913C9-9FFE-40C1-B030-A587D45EF826}" dt="2023-03-05T09:27:27.313" v="224" actId="47"/>
        <pc:sldMkLst>
          <pc:docMk/>
          <pc:sldMk cId="1364916816" sldId="286"/>
        </pc:sldMkLst>
      </pc:sldChg>
      <pc:sldChg chg="del">
        <pc:chgData name="Sumeet Ghosh" userId="d7ebeee487ccff48" providerId="LiveId" clId="{BF0913C9-9FFE-40C1-B030-A587D45EF826}" dt="2023-03-05T09:27:27.742" v="225" actId="47"/>
        <pc:sldMkLst>
          <pc:docMk/>
          <pc:sldMk cId="867585121" sldId="287"/>
        </pc:sldMkLst>
      </pc:sldChg>
      <pc:sldChg chg="del">
        <pc:chgData name="Sumeet Ghosh" userId="d7ebeee487ccff48" providerId="LiveId" clId="{BF0913C9-9FFE-40C1-B030-A587D45EF826}" dt="2023-03-05T09:27:28.160" v="226" actId="47"/>
        <pc:sldMkLst>
          <pc:docMk/>
          <pc:sldMk cId="4168501424" sldId="288"/>
        </pc:sldMkLst>
      </pc:sldChg>
      <pc:sldChg chg="addSp delSp modSp del mod">
        <pc:chgData name="Sumeet Ghosh" userId="d7ebeee487ccff48" providerId="LiveId" clId="{BF0913C9-9FFE-40C1-B030-A587D45EF826}" dt="2023-03-05T09:27:24.960" v="221" actId="47"/>
        <pc:sldMkLst>
          <pc:docMk/>
          <pc:sldMk cId="1883269335" sldId="289"/>
        </pc:sldMkLst>
        <pc:spChg chg="del">
          <ac:chgData name="Sumeet Ghosh" userId="d7ebeee487ccff48" providerId="LiveId" clId="{BF0913C9-9FFE-40C1-B030-A587D45EF826}" dt="2023-03-05T09:27:18.158" v="220" actId="478"/>
          <ac:spMkLst>
            <pc:docMk/>
            <pc:sldMk cId="1883269335" sldId="289"/>
            <ac:spMk id="2" creationId="{1103E4E6-FA8D-79CA-23C7-A9250F9563E0}"/>
          </ac:spMkLst>
        </pc:spChg>
        <pc:spChg chg="add mod">
          <ac:chgData name="Sumeet Ghosh" userId="d7ebeee487ccff48" providerId="LiveId" clId="{BF0913C9-9FFE-40C1-B030-A587D45EF826}" dt="2023-03-05T09:27:18.158" v="220" actId="478"/>
          <ac:spMkLst>
            <pc:docMk/>
            <pc:sldMk cId="1883269335" sldId="289"/>
            <ac:spMk id="4" creationId="{6B3CEB93-58B8-319B-24E4-73EC08A6BF9D}"/>
          </ac:spMkLst>
        </pc:spChg>
        <pc:graphicFrameChg chg="modGraphic">
          <ac:chgData name="Sumeet Ghosh" userId="d7ebeee487ccff48" providerId="LiveId" clId="{BF0913C9-9FFE-40C1-B030-A587D45EF826}" dt="2023-03-05T09:27:14.976" v="219" actId="6549"/>
          <ac:graphicFrameMkLst>
            <pc:docMk/>
            <pc:sldMk cId="1883269335" sldId="289"/>
            <ac:graphicFrameMk id="5" creationId="{C60998C6-E626-3349-DF2E-B7CCF9DF9389}"/>
          </ac:graphicFrameMkLst>
        </pc:graphicFrameChg>
      </pc:sldChg>
      <pc:sldChg chg="del">
        <pc:chgData name="Sumeet Ghosh" userId="d7ebeee487ccff48" providerId="LiveId" clId="{BF0913C9-9FFE-40C1-B030-A587D45EF826}" dt="2023-03-05T09:27:28.624" v="227" actId="47"/>
        <pc:sldMkLst>
          <pc:docMk/>
          <pc:sldMk cId="3574281100" sldId="290"/>
        </pc:sldMkLst>
      </pc:sldChg>
      <pc:sldChg chg="del">
        <pc:chgData name="Sumeet Ghosh" userId="d7ebeee487ccff48" providerId="LiveId" clId="{BF0913C9-9FFE-40C1-B030-A587D45EF826}" dt="2023-03-05T09:27:29.027" v="228" actId="47"/>
        <pc:sldMkLst>
          <pc:docMk/>
          <pc:sldMk cId="1677620590" sldId="291"/>
        </pc:sldMkLst>
      </pc:sldChg>
      <pc:sldChg chg="del">
        <pc:chgData name="Sumeet Ghosh" userId="d7ebeee487ccff48" providerId="LiveId" clId="{BF0913C9-9FFE-40C1-B030-A587D45EF826}" dt="2023-03-05T09:27:29.411" v="229" actId="47"/>
        <pc:sldMkLst>
          <pc:docMk/>
          <pc:sldMk cId="3393289830" sldId="292"/>
        </pc:sldMkLst>
      </pc:sldChg>
      <pc:sldChg chg="addSp delSp modSp mod">
        <pc:chgData name="Sumeet Ghosh" userId="d7ebeee487ccff48" providerId="LiveId" clId="{BF0913C9-9FFE-40C1-B030-A587D45EF826}" dt="2023-03-05T09:25:42.262" v="186" actId="14100"/>
        <pc:sldMkLst>
          <pc:docMk/>
          <pc:sldMk cId="1257698273" sldId="293"/>
        </pc:sldMkLst>
        <pc:spChg chg="add mod">
          <ac:chgData name="Sumeet Ghosh" userId="d7ebeee487ccff48" providerId="LiveId" clId="{BF0913C9-9FFE-40C1-B030-A587D45EF826}" dt="2023-03-05T09:24:54.616" v="183" actId="20577"/>
          <ac:spMkLst>
            <pc:docMk/>
            <pc:sldMk cId="1257698273" sldId="293"/>
            <ac:spMk id="2" creationId="{AEE93F85-9245-6BD6-2F35-767AD4FABB14}"/>
          </ac:spMkLst>
        </pc:spChg>
        <pc:picChg chg="add mod">
          <ac:chgData name="Sumeet Ghosh" userId="d7ebeee487ccff48" providerId="LiveId" clId="{BF0913C9-9FFE-40C1-B030-A587D45EF826}" dt="2023-03-05T09:25:42.262" v="186" actId="14100"/>
          <ac:picMkLst>
            <pc:docMk/>
            <pc:sldMk cId="1257698273" sldId="293"/>
            <ac:picMk id="4" creationId="{A9198193-3FF5-CF30-DAC0-9E37ED90F80F}"/>
          </ac:picMkLst>
        </pc:picChg>
        <pc:picChg chg="del">
          <ac:chgData name="Sumeet Ghosh" userId="d7ebeee487ccff48" providerId="LiveId" clId="{BF0913C9-9FFE-40C1-B030-A587D45EF826}" dt="2023-03-05T09:24:29.515" v="160" actId="478"/>
          <ac:picMkLst>
            <pc:docMk/>
            <pc:sldMk cId="1257698273" sldId="293"/>
            <ac:picMk id="5" creationId="{55258B2E-4A22-E042-E541-CABBB3987063}"/>
          </ac:picMkLst>
        </pc:picChg>
      </pc:sldChg>
      <pc:sldChg chg="addSp modSp mod">
        <pc:chgData name="Sumeet Ghosh" userId="d7ebeee487ccff48" providerId="LiveId" clId="{BF0913C9-9FFE-40C1-B030-A587D45EF826}" dt="2023-03-05T09:24:04.911" v="159" actId="1076"/>
        <pc:sldMkLst>
          <pc:docMk/>
          <pc:sldMk cId="253416869" sldId="294"/>
        </pc:sldMkLst>
        <pc:spChg chg="mod">
          <ac:chgData name="Sumeet Ghosh" userId="d7ebeee487ccff48" providerId="LiveId" clId="{BF0913C9-9FFE-40C1-B030-A587D45EF826}" dt="2023-03-05T09:23:23.009" v="157" actId="20577"/>
          <ac:spMkLst>
            <pc:docMk/>
            <pc:sldMk cId="253416869" sldId="294"/>
            <ac:spMk id="2" creationId="{5EF5E4D8-B325-0E2C-9AB8-B2D003FDD601}"/>
          </ac:spMkLst>
        </pc:spChg>
        <pc:picChg chg="add mod">
          <ac:chgData name="Sumeet Ghosh" userId="d7ebeee487ccff48" providerId="LiveId" clId="{BF0913C9-9FFE-40C1-B030-A587D45EF826}" dt="2023-03-05T09:24:04.911" v="159" actId="1076"/>
          <ac:picMkLst>
            <pc:docMk/>
            <pc:sldMk cId="253416869" sldId="294"/>
            <ac:picMk id="4" creationId="{8E7DC27E-C6AD-A245-5E22-DC477CDC796D}"/>
          </ac:picMkLst>
        </pc:picChg>
      </pc:sldChg>
      <pc:sldChg chg="addSp modSp mod">
        <pc:chgData name="Sumeet Ghosh" userId="d7ebeee487ccff48" providerId="LiveId" clId="{BF0913C9-9FFE-40C1-B030-A587D45EF826}" dt="2023-03-05T09:13:49.816" v="33" actId="931"/>
        <pc:sldMkLst>
          <pc:docMk/>
          <pc:sldMk cId="2122502927" sldId="295"/>
        </pc:sldMkLst>
        <pc:spChg chg="mod">
          <ac:chgData name="Sumeet Ghosh" userId="d7ebeee487ccff48" providerId="LiveId" clId="{BF0913C9-9FFE-40C1-B030-A587D45EF826}" dt="2023-03-05T09:12:58.722" v="32" actId="20577"/>
          <ac:spMkLst>
            <pc:docMk/>
            <pc:sldMk cId="2122502927" sldId="295"/>
            <ac:spMk id="2" creationId="{51F0149F-54A1-ED96-13D1-1D8EA16187AF}"/>
          </ac:spMkLst>
        </pc:spChg>
        <pc:picChg chg="add mod">
          <ac:chgData name="Sumeet Ghosh" userId="d7ebeee487ccff48" providerId="LiveId" clId="{BF0913C9-9FFE-40C1-B030-A587D45EF826}" dt="2023-03-05T09:13:49.816" v="33" actId="931"/>
          <ac:picMkLst>
            <pc:docMk/>
            <pc:sldMk cId="2122502927" sldId="295"/>
            <ac:picMk id="4" creationId="{DAD0B751-B45A-3A49-51C8-A967B05BBF8B}"/>
          </ac:picMkLst>
        </pc:picChg>
      </pc:sldChg>
      <pc:sldChg chg="addSp delSp modSp mod">
        <pc:chgData name="Sumeet Ghosh" userId="d7ebeee487ccff48" providerId="LiveId" clId="{BF0913C9-9FFE-40C1-B030-A587D45EF826}" dt="2023-03-05T09:14:43.267" v="54" actId="1076"/>
        <pc:sldMkLst>
          <pc:docMk/>
          <pc:sldMk cId="2747329868" sldId="296"/>
        </pc:sldMkLst>
        <pc:spChg chg="add mod">
          <ac:chgData name="Sumeet Ghosh" userId="d7ebeee487ccff48" providerId="LiveId" clId="{BF0913C9-9FFE-40C1-B030-A587D45EF826}" dt="2023-03-05T09:14:19.929" v="52" actId="20577"/>
          <ac:spMkLst>
            <pc:docMk/>
            <pc:sldMk cId="2747329868" sldId="296"/>
            <ac:spMk id="2" creationId="{EE4CEE66-C6F4-D8E9-1BC4-FFDADC2D4DDE}"/>
          </ac:spMkLst>
        </pc:spChg>
        <pc:picChg chg="add mod">
          <ac:chgData name="Sumeet Ghosh" userId="d7ebeee487ccff48" providerId="LiveId" clId="{BF0913C9-9FFE-40C1-B030-A587D45EF826}" dt="2023-03-05T09:14:43.267" v="54" actId="1076"/>
          <ac:picMkLst>
            <pc:docMk/>
            <pc:sldMk cId="2747329868" sldId="296"/>
            <ac:picMk id="4" creationId="{19D6CF96-44D1-F7AC-8EAA-8C9F02278188}"/>
          </ac:picMkLst>
        </pc:picChg>
        <pc:picChg chg="del">
          <ac:chgData name="Sumeet Ghosh" userId="d7ebeee487ccff48" providerId="LiveId" clId="{BF0913C9-9FFE-40C1-B030-A587D45EF826}" dt="2023-03-05T09:14:05.756" v="34" actId="478"/>
          <ac:picMkLst>
            <pc:docMk/>
            <pc:sldMk cId="2747329868" sldId="296"/>
            <ac:picMk id="8" creationId="{2A3371AF-9F3C-173E-9E38-71565E5A7B4B}"/>
          </ac:picMkLst>
        </pc:picChg>
      </pc:sldChg>
      <pc:sldChg chg="addSp delSp modSp mod">
        <pc:chgData name="Sumeet Ghosh" userId="d7ebeee487ccff48" providerId="LiveId" clId="{BF0913C9-9FFE-40C1-B030-A587D45EF826}" dt="2023-03-05T09:20:39.276" v="113" actId="478"/>
        <pc:sldMkLst>
          <pc:docMk/>
          <pc:sldMk cId="568730322" sldId="298"/>
        </pc:sldMkLst>
        <pc:spChg chg="add mod">
          <ac:chgData name="Sumeet Ghosh" userId="d7ebeee487ccff48" providerId="LiveId" clId="{BF0913C9-9FFE-40C1-B030-A587D45EF826}" dt="2023-03-05T09:16:14.302" v="107" actId="20577"/>
          <ac:spMkLst>
            <pc:docMk/>
            <pc:sldMk cId="568730322" sldId="298"/>
            <ac:spMk id="2" creationId="{0D19322A-0504-6AB0-B6E1-28149C29C867}"/>
          </ac:spMkLst>
        </pc:spChg>
        <pc:spChg chg="del">
          <ac:chgData name="Sumeet Ghosh" userId="d7ebeee487ccff48" providerId="LiveId" clId="{BF0913C9-9FFE-40C1-B030-A587D45EF826}" dt="2023-03-05T09:15:33.664" v="79" actId="478"/>
          <ac:spMkLst>
            <pc:docMk/>
            <pc:sldMk cId="568730322" sldId="298"/>
            <ac:spMk id="7" creationId="{32C9E7E8-311A-155E-2D9A-6407B0A26092}"/>
          </ac:spMkLst>
        </pc:spChg>
        <pc:picChg chg="add mod">
          <ac:chgData name="Sumeet Ghosh" userId="d7ebeee487ccff48" providerId="LiveId" clId="{BF0913C9-9FFE-40C1-B030-A587D45EF826}" dt="2023-03-05T09:19:45.198" v="109" actId="1076"/>
          <ac:picMkLst>
            <pc:docMk/>
            <pc:sldMk cId="568730322" sldId="298"/>
            <ac:picMk id="4" creationId="{7E0F2ED9-632D-B9CD-21C2-CBA18AD31F89}"/>
          </ac:picMkLst>
        </pc:picChg>
        <pc:picChg chg="add del mod">
          <ac:chgData name="Sumeet Ghosh" userId="d7ebeee487ccff48" providerId="LiveId" clId="{BF0913C9-9FFE-40C1-B030-A587D45EF826}" dt="2023-03-05T09:20:39.276" v="113" actId="478"/>
          <ac:picMkLst>
            <pc:docMk/>
            <pc:sldMk cId="568730322" sldId="298"/>
            <ac:picMk id="6" creationId="{D7388D85-C50A-BD89-0B4E-6E0A53E40AF7}"/>
          </ac:picMkLst>
        </pc:picChg>
        <pc:picChg chg="del">
          <ac:chgData name="Sumeet Ghosh" userId="d7ebeee487ccff48" providerId="LiveId" clId="{BF0913C9-9FFE-40C1-B030-A587D45EF826}" dt="2023-03-05T09:15:23.245" v="78" actId="478"/>
          <ac:picMkLst>
            <pc:docMk/>
            <pc:sldMk cId="568730322" sldId="298"/>
            <ac:picMk id="9" creationId="{67B57959-A5D9-B3A3-F8B5-1E42F2FB1DE6}"/>
          </ac:picMkLst>
        </pc:picChg>
      </pc:sldChg>
      <pc:sldChg chg="addSp delSp modSp mod">
        <pc:chgData name="Sumeet Ghosh" userId="d7ebeee487ccff48" providerId="LiveId" clId="{BF0913C9-9FFE-40C1-B030-A587D45EF826}" dt="2023-03-05T09:22:48.814" v="135" actId="14100"/>
        <pc:sldMkLst>
          <pc:docMk/>
          <pc:sldMk cId="2414879777" sldId="299"/>
        </pc:sldMkLst>
        <pc:spChg chg="add mod">
          <ac:chgData name="Sumeet Ghosh" userId="d7ebeee487ccff48" providerId="LiveId" clId="{BF0913C9-9FFE-40C1-B030-A587D45EF826}" dt="2023-03-05T09:21:44.615" v="132" actId="20577"/>
          <ac:spMkLst>
            <pc:docMk/>
            <pc:sldMk cId="2414879777" sldId="299"/>
            <ac:spMk id="2" creationId="{CEA681E5-D5C9-F786-1F4C-0D7B4A863690}"/>
          </ac:spMkLst>
        </pc:spChg>
        <pc:spChg chg="del">
          <ac:chgData name="Sumeet Ghosh" userId="d7ebeee487ccff48" providerId="LiveId" clId="{BF0913C9-9FFE-40C1-B030-A587D45EF826}" dt="2023-03-05T09:20:58.977" v="115" actId="478"/>
          <ac:spMkLst>
            <pc:docMk/>
            <pc:sldMk cId="2414879777" sldId="299"/>
            <ac:spMk id="6" creationId="{4E5B6402-413F-8DCF-9862-E4BB8F848A3A}"/>
          </ac:spMkLst>
        </pc:spChg>
        <pc:picChg chg="add mod">
          <ac:chgData name="Sumeet Ghosh" userId="d7ebeee487ccff48" providerId="LiveId" clId="{BF0913C9-9FFE-40C1-B030-A587D45EF826}" dt="2023-03-05T09:22:48.814" v="135" actId="14100"/>
          <ac:picMkLst>
            <pc:docMk/>
            <pc:sldMk cId="2414879777" sldId="299"/>
            <ac:picMk id="4" creationId="{97573212-38FE-2EEA-235C-EA354162D055}"/>
          </ac:picMkLst>
        </pc:picChg>
        <pc:picChg chg="del">
          <ac:chgData name="Sumeet Ghosh" userId="d7ebeee487ccff48" providerId="LiveId" clId="{BF0913C9-9FFE-40C1-B030-A587D45EF826}" dt="2023-03-05T09:20:53.812" v="114" actId="478"/>
          <ac:picMkLst>
            <pc:docMk/>
            <pc:sldMk cId="2414879777" sldId="299"/>
            <ac:picMk id="5" creationId="{71ABDD1E-76FA-7B77-91B0-E030A8B1F251}"/>
          </ac:picMkLst>
        </pc:picChg>
      </pc:sldChg>
      <pc:sldChg chg="modSp mod">
        <pc:chgData name="Sumeet Ghosh" userId="d7ebeee487ccff48" providerId="LiveId" clId="{BF0913C9-9FFE-40C1-B030-A587D45EF826}" dt="2023-03-05T09:15:15.934" v="77" actId="1076"/>
        <pc:sldMkLst>
          <pc:docMk/>
          <pc:sldMk cId="1270857760" sldId="300"/>
        </pc:sldMkLst>
        <pc:spChg chg="mod">
          <ac:chgData name="Sumeet Ghosh" userId="d7ebeee487ccff48" providerId="LiveId" clId="{BF0913C9-9FFE-40C1-B030-A587D45EF826}" dt="2023-03-05T09:15:15.934" v="77" actId="1076"/>
          <ac:spMkLst>
            <pc:docMk/>
            <pc:sldMk cId="1270857760" sldId="300"/>
            <ac:spMk id="2" creationId="{05AA2C35-B528-8445-EF98-9BBDF274AD67}"/>
          </ac:spMkLst>
        </pc:spChg>
      </pc:sldChg>
      <pc:sldChg chg="del">
        <pc:chgData name="Sumeet Ghosh" userId="d7ebeee487ccff48" providerId="LiveId" clId="{BF0913C9-9FFE-40C1-B030-A587D45EF826}" dt="2023-03-05T09:27:29.752" v="230" actId="47"/>
        <pc:sldMkLst>
          <pc:docMk/>
          <pc:sldMk cId="2048071079" sldId="301"/>
        </pc:sldMkLst>
      </pc:sldChg>
    </pc:docChg>
  </pc:docChgLst>
  <pc:docChgLst>
    <pc:chgData name="Sumeet Ghosh" userId="d7ebeee487ccff48" providerId="LiveId" clId="{63AB21C1-8FF6-47B5-AFA3-DBCF3F43DFC7}"/>
    <pc:docChg chg="undo redo custSel addSld delSld modSld sldOrd modSection">
      <pc:chgData name="Sumeet Ghosh" userId="d7ebeee487ccff48" providerId="LiveId" clId="{63AB21C1-8FF6-47B5-AFA3-DBCF3F43DFC7}" dt="2023-04-15T03:59:39.611" v="1845" actId="1076"/>
      <pc:docMkLst>
        <pc:docMk/>
      </pc:docMkLst>
      <pc:sldChg chg="delSp mod">
        <pc:chgData name="Sumeet Ghosh" userId="d7ebeee487ccff48" providerId="LiveId" clId="{63AB21C1-8FF6-47B5-AFA3-DBCF3F43DFC7}" dt="2023-04-07T09:14:03.397" v="773" actId="478"/>
        <pc:sldMkLst>
          <pc:docMk/>
          <pc:sldMk cId="2768452891" sldId="256"/>
        </pc:sldMkLst>
        <pc:spChg chg="del">
          <ac:chgData name="Sumeet Ghosh" userId="d7ebeee487ccff48" providerId="LiveId" clId="{63AB21C1-8FF6-47B5-AFA3-DBCF3F43DFC7}" dt="2023-04-07T09:14:03.397" v="773" actId="478"/>
          <ac:spMkLst>
            <pc:docMk/>
            <pc:sldMk cId="2768452891" sldId="256"/>
            <ac:spMk id="3" creationId="{0580F5F7-DF2F-14BA-F32A-204A2715D820}"/>
          </ac:spMkLst>
        </pc:spChg>
      </pc:sldChg>
      <pc:sldChg chg="delSp mod ord">
        <pc:chgData name="Sumeet Ghosh" userId="d7ebeee487ccff48" providerId="LiveId" clId="{63AB21C1-8FF6-47B5-AFA3-DBCF3F43DFC7}" dt="2023-04-15T03:57:04.177" v="1842"/>
        <pc:sldMkLst>
          <pc:docMk/>
          <pc:sldMk cId="2739717927" sldId="257"/>
        </pc:sldMkLst>
        <pc:spChg chg="del">
          <ac:chgData name="Sumeet Ghosh" userId="d7ebeee487ccff48" providerId="LiveId" clId="{63AB21C1-8FF6-47B5-AFA3-DBCF3F43DFC7}" dt="2023-04-07T09:13:59.856" v="772" actId="478"/>
          <ac:spMkLst>
            <pc:docMk/>
            <pc:sldMk cId="2739717927" sldId="257"/>
            <ac:spMk id="4" creationId="{1066D6AE-066E-3AE1-59D8-FEA9FD606EA8}"/>
          </ac:spMkLst>
        </pc:spChg>
      </pc:sldChg>
      <pc:sldChg chg="delSp modSp mod ord">
        <pc:chgData name="Sumeet Ghosh" userId="d7ebeee487ccff48" providerId="LiveId" clId="{63AB21C1-8FF6-47B5-AFA3-DBCF3F43DFC7}" dt="2023-04-15T03:57:19.002" v="1844"/>
        <pc:sldMkLst>
          <pc:docMk/>
          <pc:sldMk cId="746908605" sldId="258"/>
        </pc:sldMkLst>
        <pc:spChg chg="del">
          <ac:chgData name="Sumeet Ghosh" userId="d7ebeee487ccff48" providerId="LiveId" clId="{63AB21C1-8FF6-47B5-AFA3-DBCF3F43DFC7}" dt="2023-04-07T09:13:54.262" v="771" actId="478"/>
          <ac:spMkLst>
            <pc:docMk/>
            <pc:sldMk cId="746908605" sldId="258"/>
            <ac:spMk id="5" creationId="{73F2B490-3BEF-8F54-D6FE-9831199D7856}"/>
          </ac:spMkLst>
        </pc:spChg>
        <pc:spChg chg="mod">
          <ac:chgData name="Sumeet Ghosh" userId="d7ebeee487ccff48" providerId="LiveId" clId="{63AB21C1-8FF6-47B5-AFA3-DBCF3F43DFC7}" dt="2023-04-07T07:34:04.188" v="755" actId="20577"/>
          <ac:spMkLst>
            <pc:docMk/>
            <pc:sldMk cId="746908605" sldId="258"/>
            <ac:spMk id="6" creationId="{F3D6F03C-C55C-6398-3F63-7203F2D826F0}"/>
          </ac:spMkLst>
        </pc:spChg>
        <pc:spChg chg="mod">
          <ac:chgData name="Sumeet Ghosh" userId="d7ebeee487ccff48" providerId="LiveId" clId="{63AB21C1-8FF6-47B5-AFA3-DBCF3F43DFC7}" dt="2023-04-07T07:49:29.010" v="768" actId="20577"/>
          <ac:spMkLst>
            <pc:docMk/>
            <pc:sldMk cId="746908605" sldId="258"/>
            <ac:spMk id="8" creationId="{E434FD20-F857-4E9D-6635-FEC19E1219A4}"/>
          </ac:spMkLst>
        </pc:spChg>
      </pc:sldChg>
      <pc:sldChg chg="delSp modSp mod">
        <pc:chgData name="Sumeet Ghosh" userId="d7ebeee487ccff48" providerId="LiveId" clId="{63AB21C1-8FF6-47B5-AFA3-DBCF3F43DFC7}" dt="2023-04-07T13:43:09.485" v="1337" actId="20577"/>
        <pc:sldMkLst>
          <pc:docMk/>
          <pc:sldMk cId="2764031699" sldId="261"/>
        </pc:sldMkLst>
        <pc:spChg chg="mod">
          <ac:chgData name="Sumeet Ghosh" userId="d7ebeee487ccff48" providerId="LiveId" clId="{63AB21C1-8FF6-47B5-AFA3-DBCF3F43DFC7}" dt="2023-04-07T13:43:09.485" v="1337" actId="20577"/>
          <ac:spMkLst>
            <pc:docMk/>
            <pc:sldMk cId="2764031699" sldId="261"/>
            <ac:spMk id="3" creationId="{B059B110-EFFC-E158-F2AB-8889D7359755}"/>
          </ac:spMkLst>
        </pc:spChg>
        <pc:spChg chg="del">
          <ac:chgData name="Sumeet Ghosh" userId="d7ebeee487ccff48" providerId="LiveId" clId="{63AB21C1-8FF6-47B5-AFA3-DBCF3F43DFC7}" dt="2023-04-07T09:13:49.416" v="770" actId="478"/>
          <ac:spMkLst>
            <pc:docMk/>
            <pc:sldMk cId="2764031699" sldId="261"/>
            <ac:spMk id="4" creationId="{6D42FEF8-7C19-4955-2CEA-C379EA404C45}"/>
          </ac:spMkLst>
        </pc:spChg>
      </pc:sldChg>
      <pc:sldChg chg="delSp mod">
        <pc:chgData name="Sumeet Ghosh" userId="d7ebeee487ccff48" providerId="LiveId" clId="{63AB21C1-8FF6-47B5-AFA3-DBCF3F43DFC7}" dt="2023-04-07T09:13:41.914" v="769" actId="478"/>
        <pc:sldMkLst>
          <pc:docMk/>
          <pc:sldMk cId="1743741540" sldId="262"/>
        </pc:sldMkLst>
        <pc:spChg chg="del">
          <ac:chgData name="Sumeet Ghosh" userId="d7ebeee487ccff48" providerId="LiveId" clId="{63AB21C1-8FF6-47B5-AFA3-DBCF3F43DFC7}" dt="2023-04-07T09:13:41.914" v="769" actId="478"/>
          <ac:spMkLst>
            <pc:docMk/>
            <pc:sldMk cId="1743741540" sldId="262"/>
            <ac:spMk id="4" creationId="{DE89CDB3-4897-01B4-F2A1-8A74959A8C75}"/>
          </ac:spMkLst>
        </pc:spChg>
      </pc:sldChg>
      <pc:sldChg chg="modSp mod">
        <pc:chgData name="Sumeet Ghosh" userId="d7ebeee487ccff48" providerId="LiveId" clId="{63AB21C1-8FF6-47B5-AFA3-DBCF3F43DFC7}" dt="2023-04-07T13:49:20.527" v="1440" actId="20577"/>
        <pc:sldMkLst>
          <pc:docMk/>
          <pc:sldMk cId="589695549" sldId="263"/>
        </pc:sldMkLst>
        <pc:spChg chg="mod">
          <ac:chgData name="Sumeet Ghosh" userId="d7ebeee487ccff48" providerId="LiveId" clId="{63AB21C1-8FF6-47B5-AFA3-DBCF3F43DFC7}" dt="2023-04-07T13:49:20.527" v="1440" actId="20577"/>
          <ac:spMkLst>
            <pc:docMk/>
            <pc:sldMk cId="589695549" sldId="263"/>
            <ac:spMk id="3" creationId="{B847BE64-4663-83BA-1A0E-3154639989AC}"/>
          </ac:spMkLst>
        </pc:spChg>
      </pc:sldChg>
      <pc:sldChg chg="addSp delSp modSp mod">
        <pc:chgData name="Sumeet Ghosh" userId="d7ebeee487ccff48" providerId="LiveId" clId="{63AB21C1-8FF6-47B5-AFA3-DBCF3F43DFC7}" dt="2023-04-07T13:43:28.117" v="1341" actId="20577"/>
        <pc:sldMkLst>
          <pc:docMk/>
          <pc:sldMk cId="947570316" sldId="264"/>
        </pc:sldMkLst>
        <pc:spChg chg="add del mod">
          <ac:chgData name="Sumeet Ghosh" userId="d7ebeee487ccff48" providerId="LiveId" clId="{63AB21C1-8FF6-47B5-AFA3-DBCF3F43DFC7}" dt="2023-04-07T07:08:29.484" v="527"/>
          <ac:spMkLst>
            <pc:docMk/>
            <pc:sldMk cId="947570316" sldId="264"/>
            <ac:spMk id="2" creationId="{87DA5241-F6B0-F7CD-A482-D6755E33EFFF}"/>
          </ac:spMkLst>
        </pc:spChg>
        <pc:spChg chg="mod">
          <ac:chgData name="Sumeet Ghosh" userId="d7ebeee487ccff48" providerId="LiveId" clId="{63AB21C1-8FF6-47B5-AFA3-DBCF3F43DFC7}" dt="2023-04-07T13:43:24.633" v="1339" actId="20577"/>
          <ac:spMkLst>
            <pc:docMk/>
            <pc:sldMk cId="947570316" sldId="264"/>
            <ac:spMk id="3" creationId="{D123D715-7DE0-145D-CDE8-45A55DC97900}"/>
          </ac:spMkLst>
        </pc:spChg>
        <pc:spChg chg="add mod">
          <ac:chgData name="Sumeet Ghosh" userId="d7ebeee487ccff48" providerId="LiveId" clId="{63AB21C1-8FF6-47B5-AFA3-DBCF3F43DFC7}" dt="2023-04-07T13:43:28.117" v="1341" actId="20577"/>
          <ac:spMkLst>
            <pc:docMk/>
            <pc:sldMk cId="947570316" sldId="264"/>
            <ac:spMk id="6" creationId="{A60C3686-1493-B012-9A7E-A72332AED2BF}"/>
          </ac:spMkLst>
        </pc:spChg>
        <pc:spChg chg="mod">
          <ac:chgData name="Sumeet Ghosh" userId="d7ebeee487ccff48" providerId="LiveId" clId="{63AB21C1-8FF6-47B5-AFA3-DBCF3F43DFC7}" dt="2023-04-07T12:52:28.666" v="1300" actId="20577"/>
          <ac:spMkLst>
            <pc:docMk/>
            <pc:sldMk cId="947570316" sldId="264"/>
            <ac:spMk id="8" creationId="{702FA7EC-E0B6-842F-24D4-3580349CE596}"/>
          </ac:spMkLst>
        </pc:spChg>
        <pc:picChg chg="add mod">
          <ac:chgData name="Sumeet Ghosh" userId="d7ebeee487ccff48" providerId="LiveId" clId="{63AB21C1-8FF6-47B5-AFA3-DBCF3F43DFC7}" dt="2023-04-07T07:08:58.670" v="534" actId="1076"/>
          <ac:picMkLst>
            <pc:docMk/>
            <pc:sldMk cId="947570316" sldId="264"/>
            <ac:picMk id="4" creationId="{695F1EA2-CE24-F78B-F11C-C8DD21FC22EB}"/>
          </ac:picMkLst>
        </pc:picChg>
        <pc:picChg chg="add del mod">
          <ac:chgData name="Sumeet Ghosh" userId="d7ebeee487ccff48" providerId="LiveId" clId="{63AB21C1-8FF6-47B5-AFA3-DBCF3F43DFC7}" dt="2023-04-07T07:08:29.484" v="527"/>
          <ac:picMkLst>
            <pc:docMk/>
            <pc:sldMk cId="947570316" sldId="264"/>
            <ac:picMk id="5" creationId="{A872E9F3-35B2-C7D3-FD61-ED73F59CFB3C}"/>
          </ac:picMkLst>
        </pc:picChg>
        <pc:picChg chg="del">
          <ac:chgData name="Sumeet Ghosh" userId="d7ebeee487ccff48" providerId="LiveId" clId="{63AB21C1-8FF6-47B5-AFA3-DBCF3F43DFC7}" dt="2023-03-30T05:17:38.881" v="487" actId="478"/>
          <ac:picMkLst>
            <pc:docMk/>
            <pc:sldMk cId="947570316" sldId="264"/>
            <ac:picMk id="6" creationId="{B8246FAC-D3D8-2D6D-432F-5AC4DA4997B4}"/>
          </ac:picMkLst>
        </pc:picChg>
        <pc:picChg chg="add mod">
          <ac:chgData name="Sumeet Ghosh" userId="d7ebeee487ccff48" providerId="LiveId" clId="{63AB21C1-8FF6-47B5-AFA3-DBCF3F43DFC7}" dt="2023-04-07T07:09:22.095" v="542" actId="1076"/>
          <ac:picMkLst>
            <pc:docMk/>
            <pc:sldMk cId="947570316" sldId="264"/>
            <ac:picMk id="7" creationId="{F9D51CF6-9983-A943-9213-D9C1DB48BFF7}"/>
          </ac:picMkLst>
        </pc:picChg>
      </pc:sldChg>
      <pc:sldChg chg="delSp del mod">
        <pc:chgData name="Sumeet Ghosh" userId="d7ebeee487ccff48" providerId="LiveId" clId="{63AB21C1-8FF6-47B5-AFA3-DBCF3F43DFC7}" dt="2023-04-07T07:11:03.877" v="559" actId="47"/>
        <pc:sldMkLst>
          <pc:docMk/>
          <pc:sldMk cId="3304622903" sldId="265"/>
        </pc:sldMkLst>
        <pc:spChg chg="del">
          <ac:chgData name="Sumeet Ghosh" userId="d7ebeee487ccff48" providerId="LiveId" clId="{63AB21C1-8FF6-47B5-AFA3-DBCF3F43DFC7}" dt="2023-04-07T07:10:05.279" v="547" actId="21"/>
          <ac:spMkLst>
            <pc:docMk/>
            <pc:sldMk cId="3304622903" sldId="265"/>
            <ac:spMk id="3" creationId="{EFF8A11E-999A-D42E-E780-C800E190805E}"/>
          </ac:spMkLst>
        </pc:spChg>
        <pc:picChg chg="del">
          <ac:chgData name="Sumeet Ghosh" userId="d7ebeee487ccff48" providerId="LiveId" clId="{63AB21C1-8FF6-47B5-AFA3-DBCF3F43DFC7}" dt="2023-04-07T07:10:16.550" v="550" actId="21"/>
          <ac:picMkLst>
            <pc:docMk/>
            <pc:sldMk cId="3304622903" sldId="265"/>
            <ac:picMk id="4" creationId="{A2E10AD0-EA51-765F-6FFB-A17203F7E68B}"/>
          </ac:picMkLst>
        </pc:picChg>
      </pc:sldChg>
      <pc:sldChg chg="modSp mod">
        <pc:chgData name="Sumeet Ghosh" userId="d7ebeee487ccff48" providerId="LiveId" clId="{63AB21C1-8FF6-47B5-AFA3-DBCF3F43DFC7}" dt="2023-04-07T13:57:54.239" v="1564" actId="20577"/>
        <pc:sldMkLst>
          <pc:docMk/>
          <pc:sldMk cId="1209929905" sldId="266"/>
        </pc:sldMkLst>
        <pc:spChg chg="mod">
          <ac:chgData name="Sumeet Ghosh" userId="d7ebeee487ccff48" providerId="LiveId" clId="{63AB21C1-8FF6-47B5-AFA3-DBCF3F43DFC7}" dt="2023-04-07T13:57:54.239" v="1564" actId="20577"/>
          <ac:spMkLst>
            <pc:docMk/>
            <pc:sldMk cId="1209929905" sldId="266"/>
            <ac:spMk id="3" creationId="{DD794888-7FC2-3628-E035-603A69671D98}"/>
          </ac:spMkLst>
        </pc:spChg>
      </pc:sldChg>
      <pc:sldChg chg="addSp delSp modSp mod">
        <pc:chgData name="Sumeet Ghosh" userId="d7ebeee487ccff48" providerId="LiveId" clId="{63AB21C1-8FF6-47B5-AFA3-DBCF3F43DFC7}" dt="2023-04-07T13:45:00.834" v="1365" actId="20577"/>
        <pc:sldMkLst>
          <pc:docMk/>
          <pc:sldMk cId="3914029477" sldId="267"/>
        </pc:sldMkLst>
        <pc:spChg chg="add mod">
          <ac:chgData name="Sumeet Ghosh" userId="d7ebeee487ccff48" providerId="LiveId" clId="{63AB21C1-8FF6-47B5-AFA3-DBCF3F43DFC7}" dt="2023-04-07T13:44:57.664" v="1363" actId="20577"/>
          <ac:spMkLst>
            <pc:docMk/>
            <pc:sldMk cId="3914029477" sldId="267"/>
            <ac:spMk id="2" creationId="{48F82007-4E73-1143-40FB-D93BB8F270AE}"/>
          </ac:spMkLst>
        </pc:spChg>
        <pc:spChg chg="mod">
          <ac:chgData name="Sumeet Ghosh" userId="d7ebeee487ccff48" providerId="LiveId" clId="{63AB21C1-8FF6-47B5-AFA3-DBCF3F43DFC7}" dt="2023-04-07T13:44:53.530" v="1361" actId="20577"/>
          <ac:spMkLst>
            <pc:docMk/>
            <pc:sldMk cId="3914029477" sldId="267"/>
            <ac:spMk id="4" creationId="{9E6586A2-C796-1F61-13BE-04FAFC43977D}"/>
          </ac:spMkLst>
        </pc:spChg>
        <pc:spChg chg="add mod">
          <ac:chgData name="Sumeet Ghosh" userId="d7ebeee487ccff48" providerId="LiveId" clId="{63AB21C1-8FF6-47B5-AFA3-DBCF3F43DFC7}" dt="2023-04-07T13:45:00.834" v="1365" actId="20577"/>
          <ac:spMkLst>
            <pc:docMk/>
            <pc:sldMk cId="3914029477" sldId="267"/>
            <ac:spMk id="6" creationId="{5C68B567-D0BA-7B9F-BDE8-E2B4185AED00}"/>
          </ac:spMkLst>
        </pc:spChg>
        <pc:picChg chg="add mod">
          <ac:chgData name="Sumeet Ghosh" userId="d7ebeee487ccff48" providerId="LiveId" clId="{63AB21C1-8FF6-47B5-AFA3-DBCF3F43DFC7}" dt="2023-04-07T07:22:03.547" v="649" actId="1076"/>
          <ac:picMkLst>
            <pc:docMk/>
            <pc:sldMk cId="3914029477" sldId="267"/>
            <ac:picMk id="3" creationId="{EDBCFF4D-0A67-8DB1-EC8E-ADB67D073BFA}"/>
          </ac:picMkLst>
        </pc:picChg>
        <pc:picChg chg="del">
          <ac:chgData name="Sumeet Ghosh" userId="d7ebeee487ccff48" providerId="LiveId" clId="{63AB21C1-8FF6-47B5-AFA3-DBCF3F43DFC7}" dt="2023-03-29T06:40:54.917" v="168" actId="478"/>
          <ac:picMkLst>
            <pc:docMk/>
            <pc:sldMk cId="3914029477" sldId="267"/>
            <ac:picMk id="3" creationId="{F236E1F5-3304-466A-4F0E-4DAC112A4A07}"/>
          </ac:picMkLst>
        </pc:picChg>
        <pc:picChg chg="add mod">
          <ac:chgData name="Sumeet Ghosh" userId="d7ebeee487ccff48" providerId="LiveId" clId="{63AB21C1-8FF6-47B5-AFA3-DBCF3F43DFC7}" dt="2023-04-07T07:22:10.380" v="650" actId="14100"/>
          <ac:picMkLst>
            <pc:docMk/>
            <pc:sldMk cId="3914029477" sldId="267"/>
            <ac:picMk id="5" creationId="{8029A57E-5571-607A-07AF-F3C326079135}"/>
          </ac:picMkLst>
        </pc:picChg>
        <pc:picChg chg="add mod">
          <ac:chgData name="Sumeet Ghosh" userId="d7ebeee487ccff48" providerId="LiveId" clId="{63AB21C1-8FF6-47B5-AFA3-DBCF3F43DFC7}" dt="2023-04-07T07:22:18.924" v="651" actId="14100"/>
          <ac:picMkLst>
            <pc:docMk/>
            <pc:sldMk cId="3914029477" sldId="267"/>
            <ac:picMk id="7" creationId="{ACD24F59-BC06-F010-F87F-A21A8E2124E7}"/>
          </ac:picMkLst>
        </pc:picChg>
      </pc:sldChg>
      <pc:sldChg chg="modSp mod">
        <pc:chgData name="Sumeet Ghosh" userId="d7ebeee487ccff48" providerId="LiveId" clId="{63AB21C1-8FF6-47B5-AFA3-DBCF3F43DFC7}" dt="2023-04-07T14:03:26.367" v="1780" actId="20577"/>
        <pc:sldMkLst>
          <pc:docMk/>
          <pc:sldMk cId="3877898490" sldId="268"/>
        </pc:sldMkLst>
        <pc:spChg chg="mod">
          <ac:chgData name="Sumeet Ghosh" userId="d7ebeee487ccff48" providerId="LiveId" clId="{63AB21C1-8FF6-47B5-AFA3-DBCF3F43DFC7}" dt="2023-04-07T14:03:26.367" v="1780" actId="20577"/>
          <ac:spMkLst>
            <pc:docMk/>
            <pc:sldMk cId="3877898490" sldId="268"/>
            <ac:spMk id="2" creationId="{E78A8549-050D-AB27-84A4-A310B759ECFD}"/>
          </ac:spMkLst>
        </pc:spChg>
      </pc:sldChg>
      <pc:sldChg chg="addSp modSp mod">
        <pc:chgData name="Sumeet Ghosh" userId="d7ebeee487ccff48" providerId="LiveId" clId="{63AB21C1-8FF6-47B5-AFA3-DBCF3F43DFC7}" dt="2023-04-07T13:45:55.733" v="1377" actId="20577"/>
        <pc:sldMkLst>
          <pc:docMk/>
          <pc:sldMk cId="1438963707" sldId="270"/>
        </pc:sldMkLst>
        <pc:spChg chg="add mod">
          <ac:chgData name="Sumeet Ghosh" userId="d7ebeee487ccff48" providerId="LiveId" clId="{63AB21C1-8FF6-47B5-AFA3-DBCF3F43DFC7}" dt="2023-04-07T13:45:55.733" v="1377" actId="20577"/>
          <ac:spMkLst>
            <pc:docMk/>
            <pc:sldMk cId="1438963707" sldId="270"/>
            <ac:spMk id="2" creationId="{1B84D7B0-F379-499C-1007-10FE1856D8CE}"/>
          </ac:spMkLst>
        </pc:spChg>
        <pc:spChg chg="mod">
          <ac:chgData name="Sumeet Ghosh" userId="d7ebeee487ccff48" providerId="LiveId" clId="{63AB21C1-8FF6-47B5-AFA3-DBCF3F43DFC7}" dt="2023-04-07T13:45:51.418" v="1375" actId="20577"/>
          <ac:spMkLst>
            <pc:docMk/>
            <pc:sldMk cId="1438963707" sldId="270"/>
            <ac:spMk id="5" creationId="{CF9087D6-51C5-990B-B896-262E63B2E747}"/>
          </ac:spMkLst>
        </pc:spChg>
        <pc:picChg chg="add mod">
          <ac:chgData name="Sumeet Ghosh" userId="d7ebeee487ccff48" providerId="LiveId" clId="{63AB21C1-8FF6-47B5-AFA3-DBCF3F43DFC7}" dt="2023-04-07T07:32:13.551" v="748" actId="1076"/>
          <ac:picMkLst>
            <pc:docMk/>
            <pc:sldMk cId="1438963707" sldId="270"/>
            <ac:picMk id="3" creationId="{D691C536-7023-9011-3B0A-6BB9D9E1FEB7}"/>
          </ac:picMkLst>
        </pc:picChg>
        <pc:picChg chg="mod">
          <ac:chgData name="Sumeet Ghosh" userId="d7ebeee487ccff48" providerId="LiveId" clId="{63AB21C1-8FF6-47B5-AFA3-DBCF3F43DFC7}" dt="2023-04-07T07:30:34.926" v="735" actId="14100"/>
          <ac:picMkLst>
            <pc:docMk/>
            <pc:sldMk cId="1438963707" sldId="270"/>
            <ac:picMk id="4" creationId="{88C40209-925C-A541-904F-C3F380AE5A37}"/>
          </ac:picMkLst>
        </pc:picChg>
      </pc:sldChg>
      <pc:sldChg chg="delSp del mod">
        <pc:chgData name="Sumeet Ghosh" userId="d7ebeee487ccff48" providerId="LiveId" clId="{63AB21C1-8FF6-47B5-AFA3-DBCF3F43DFC7}" dt="2023-04-07T07:30:42.233" v="736" actId="47"/>
        <pc:sldMkLst>
          <pc:docMk/>
          <pc:sldMk cId="1912290857" sldId="271"/>
        </pc:sldMkLst>
        <pc:spChg chg="del">
          <ac:chgData name="Sumeet Ghosh" userId="d7ebeee487ccff48" providerId="LiveId" clId="{63AB21C1-8FF6-47B5-AFA3-DBCF3F43DFC7}" dt="2023-04-07T07:29:59.599" v="727" actId="21"/>
          <ac:spMkLst>
            <pc:docMk/>
            <pc:sldMk cId="1912290857" sldId="271"/>
            <ac:spMk id="3" creationId="{FF23BD0A-22F6-70E0-9AE9-F7A1A359A903}"/>
          </ac:spMkLst>
        </pc:spChg>
        <pc:picChg chg="del">
          <ac:chgData name="Sumeet Ghosh" userId="d7ebeee487ccff48" providerId="LiveId" clId="{63AB21C1-8FF6-47B5-AFA3-DBCF3F43DFC7}" dt="2023-04-07T07:30:15.719" v="730" actId="21"/>
          <ac:picMkLst>
            <pc:docMk/>
            <pc:sldMk cId="1912290857" sldId="271"/>
            <ac:picMk id="5" creationId="{9DF51A36-9CFD-1F33-4BB6-89BF6B3B08B0}"/>
          </ac:picMkLst>
        </pc:picChg>
      </pc:sldChg>
      <pc:sldChg chg="addSp delSp modSp del mod">
        <pc:chgData name="Sumeet Ghosh" userId="d7ebeee487ccff48" providerId="LiveId" clId="{63AB21C1-8FF6-47B5-AFA3-DBCF3F43DFC7}" dt="2023-04-07T07:22:30.667" v="652" actId="47"/>
        <pc:sldMkLst>
          <pc:docMk/>
          <pc:sldMk cId="479558886" sldId="272"/>
        </pc:sldMkLst>
        <pc:spChg chg="del">
          <ac:chgData name="Sumeet Ghosh" userId="d7ebeee487ccff48" providerId="LiveId" clId="{63AB21C1-8FF6-47B5-AFA3-DBCF3F43DFC7}" dt="2023-04-07T07:19:08.486" v="621" actId="21"/>
          <ac:spMkLst>
            <pc:docMk/>
            <pc:sldMk cId="479558886" sldId="272"/>
            <ac:spMk id="8" creationId="{A70FDC0F-964C-0281-035B-9CADD1923929}"/>
          </ac:spMkLst>
        </pc:spChg>
        <pc:picChg chg="add del mod">
          <ac:chgData name="Sumeet Ghosh" userId="d7ebeee487ccff48" providerId="LiveId" clId="{63AB21C1-8FF6-47B5-AFA3-DBCF3F43DFC7}" dt="2023-04-07T07:19:23.047" v="624" actId="21"/>
          <ac:picMkLst>
            <pc:docMk/>
            <pc:sldMk cId="479558886" sldId="272"/>
            <ac:picMk id="3" creationId="{A9FAB29E-6F9C-9879-7656-1296EDF72F5F}"/>
          </ac:picMkLst>
        </pc:picChg>
        <pc:picChg chg="del">
          <ac:chgData name="Sumeet Ghosh" userId="d7ebeee487ccff48" providerId="LiveId" clId="{63AB21C1-8FF6-47B5-AFA3-DBCF3F43DFC7}" dt="2023-03-29T06:43:37.745" v="173" actId="478"/>
          <ac:picMkLst>
            <pc:docMk/>
            <pc:sldMk cId="479558886" sldId="272"/>
            <ac:picMk id="6" creationId="{77178D8C-344A-C9FC-2FB7-5A66193A7746}"/>
          </ac:picMkLst>
        </pc:picChg>
      </pc:sldChg>
      <pc:sldChg chg="addSp delSp modSp del mod">
        <pc:chgData name="Sumeet Ghosh" userId="d7ebeee487ccff48" providerId="LiveId" clId="{63AB21C1-8FF6-47B5-AFA3-DBCF3F43DFC7}" dt="2023-04-07T07:22:32.874" v="653" actId="47"/>
        <pc:sldMkLst>
          <pc:docMk/>
          <pc:sldMk cId="3197985228" sldId="273"/>
        </pc:sldMkLst>
        <pc:spChg chg="del">
          <ac:chgData name="Sumeet Ghosh" userId="d7ebeee487ccff48" providerId="LiveId" clId="{63AB21C1-8FF6-47B5-AFA3-DBCF3F43DFC7}" dt="2023-04-07T07:20:48.745" v="636" actId="21"/>
          <ac:spMkLst>
            <pc:docMk/>
            <pc:sldMk cId="3197985228" sldId="273"/>
            <ac:spMk id="10" creationId="{C1DD7ACB-955B-C129-3878-C74247606F75}"/>
          </ac:spMkLst>
        </pc:spChg>
        <pc:picChg chg="add del mod">
          <ac:chgData name="Sumeet Ghosh" userId="d7ebeee487ccff48" providerId="LiveId" clId="{63AB21C1-8FF6-47B5-AFA3-DBCF3F43DFC7}" dt="2023-04-07T07:21:03.065" v="639" actId="21"/>
          <ac:picMkLst>
            <pc:docMk/>
            <pc:sldMk cId="3197985228" sldId="273"/>
            <ac:picMk id="3" creationId="{E7A060CB-86DF-1D0C-1177-92453762B1F4}"/>
          </ac:picMkLst>
        </pc:picChg>
        <pc:picChg chg="del">
          <ac:chgData name="Sumeet Ghosh" userId="d7ebeee487ccff48" providerId="LiveId" clId="{63AB21C1-8FF6-47B5-AFA3-DBCF3F43DFC7}" dt="2023-03-29T06:43:34.917" v="172" actId="478"/>
          <ac:picMkLst>
            <pc:docMk/>
            <pc:sldMk cId="3197985228" sldId="273"/>
            <ac:picMk id="9" creationId="{F459B342-6050-DEEF-06DA-6A5D879BB14F}"/>
          </ac:picMkLst>
        </pc:picChg>
      </pc:sldChg>
      <pc:sldChg chg="delSp del mod">
        <pc:chgData name="Sumeet Ghosh" userId="d7ebeee487ccff48" providerId="LiveId" clId="{63AB21C1-8FF6-47B5-AFA3-DBCF3F43DFC7}" dt="2023-04-07T07:12:53.354" v="575" actId="47"/>
        <pc:sldMkLst>
          <pc:docMk/>
          <pc:sldMk cId="146206201" sldId="278"/>
        </pc:sldMkLst>
        <pc:spChg chg="del">
          <ac:chgData name="Sumeet Ghosh" userId="d7ebeee487ccff48" providerId="LiveId" clId="{63AB21C1-8FF6-47B5-AFA3-DBCF3F43DFC7}" dt="2023-04-07T07:12:02.936" v="566" actId="21"/>
          <ac:spMkLst>
            <pc:docMk/>
            <pc:sldMk cId="146206201" sldId="278"/>
            <ac:spMk id="5" creationId="{2D5AF352-5AE3-C29C-6C57-7866FD9EBFA0}"/>
          </ac:spMkLst>
        </pc:spChg>
        <pc:picChg chg="del">
          <ac:chgData name="Sumeet Ghosh" userId="d7ebeee487ccff48" providerId="LiveId" clId="{63AB21C1-8FF6-47B5-AFA3-DBCF3F43DFC7}" dt="2023-04-07T07:12:15.496" v="569" actId="21"/>
          <ac:picMkLst>
            <pc:docMk/>
            <pc:sldMk cId="146206201" sldId="278"/>
            <ac:picMk id="3" creationId="{49D16DD6-5063-6323-979F-74F71C44C438}"/>
          </ac:picMkLst>
        </pc:picChg>
      </pc:sldChg>
      <pc:sldChg chg="addSp modSp mod">
        <pc:chgData name="Sumeet Ghosh" userId="d7ebeee487ccff48" providerId="LiveId" clId="{63AB21C1-8FF6-47B5-AFA3-DBCF3F43DFC7}" dt="2023-04-07T13:44:23.473" v="1353" actId="20577"/>
        <pc:sldMkLst>
          <pc:docMk/>
          <pc:sldMk cId="2138101223" sldId="279"/>
        </pc:sldMkLst>
        <pc:spChg chg="add mod">
          <ac:chgData name="Sumeet Ghosh" userId="d7ebeee487ccff48" providerId="LiveId" clId="{63AB21C1-8FF6-47B5-AFA3-DBCF3F43DFC7}" dt="2023-04-07T13:44:16.001" v="1349" actId="20577"/>
          <ac:spMkLst>
            <pc:docMk/>
            <pc:sldMk cId="2138101223" sldId="279"/>
            <ac:spMk id="2" creationId="{DC15A62A-A51D-C76B-A901-09D0FC3F41B9}"/>
          </ac:spMkLst>
        </pc:spChg>
        <pc:spChg chg="mod">
          <ac:chgData name="Sumeet Ghosh" userId="d7ebeee487ccff48" providerId="LiveId" clId="{63AB21C1-8FF6-47B5-AFA3-DBCF3F43DFC7}" dt="2023-04-07T13:44:23.473" v="1353" actId="20577"/>
          <ac:spMkLst>
            <pc:docMk/>
            <pc:sldMk cId="2138101223" sldId="279"/>
            <ac:spMk id="5" creationId="{7CEE8AD3-45DE-6F97-CF0D-31334F4BE02C}"/>
          </ac:spMkLst>
        </pc:spChg>
        <pc:spChg chg="add mod">
          <ac:chgData name="Sumeet Ghosh" userId="d7ebeee487ccff48" providerId="LiveId" clId="{63AB21C1-8FF6-47B5-AFA3-DBCF3F43DFC7}" dt="2023-04-07T13:44:12.448" v="1347" actId="20577"/>
          <ac:spMkLst>
            <pc:docMk/>
            <pc:sldMk cId="2138101223" sldId="279"/>
            <ac:spMk id="6" creationId="{E874F285-2E74-73A6-A0FA-4DF143A58166}"/>
          </ac:spMkLst>
        </pc:spChg>
        <pc:picChg chg="mod">
          <ac:chgData name="Sumeet Ghosh" userId="d7ebeee487ccff48" providerId="LiveId" clId="{63AB21C1-8FF6-47B5-AFA3-DBCF3F43DFC7}" dt="2023-04-07T07:11:49.447" v="565" actId="14100"/>
          <ac:picMkLst>
            <pc:docMk/>
            <pc:sldMk cId="2138101223" sldId="279"/>
            <ac:picMk id="3" creationId="{7A41EB1A-4CFB-048F-50D0-77EF28514AD1}"/>
          </ac:picMkLst>
        </pc:picChg>
        <pc:picChg chg="add mod">
          <ac:chgData name="Sumeet Ghosh" userId="d7ebeee487ccff48" providerId="LiveId" clId="{63AB21C1-8FF6-47B5-AFA3-DBCF3F43DFC7}" dt="2023-04-07T07:12:35.858" v="573" actId="14100"/>
          <ac:picMkLst>
            <pc:docMk/>
            <pc:sldMk cId="2138101223" sldId="279"/>
            <ac:picMk id="4" creationId="{4E6569B4-0A86-0EEF-97FF-26AA8042D8C5}"/>
          </ac:picMkLst>
        </pc:picChg>
        <pc:picChg chg="add mod">
          <ac:chgData name="Sumeet Ghosh" userId="d7ebeee487ccff48" providerId="LiveId" clId="{63AB21C1-8FF6-47B5-AFA3-DBCF3F43DFC7}" dt="2023-04-07T07:12:48.001" v="574" actId="1076"/>
          <ac:picMkLst>
            <pc:docMk/>
            <pc:sldMk cId="2138101223" sldId="279"/>
            <ac:picMk id="7" creationId="{A79EA15E-EFD3-68A5-B46E-BBCDA3367203}"/>
          </ac:picMkLst>
        </pc:picChg>
      </pc:sldChg>
      <pc:sldChg chg="addSp delSp modSp mod">
        <pc:chgData name="Sumeet Ghosh" userId="d7ebeee487ccff48" providerId="LiveId" clId="{63AB21C1-8FF6-47B5-AFA3-DBCF3F43DFC7}" dt="2023-04-07T13:46:45.122" v="1393" actId="20577"/>
        <pc:sldMkLst>
          <pc:docMk/>
          <pc:sldMk cId="2655966004" sldId="282"/>
        </pc:sldMkLst>
        <pc:spChg chg="mod">
          <ac:chgData name="Sumeet Ghosh" userId="d7ebeee487ccff48" providerId="LiveId" clId="{63AB21C1-8FF6-47B5-AFA3-DBCF3F43DFC7}" dt="2023-04-07T13:46:41.343" v="1391" actId="20577"/>
          <ac:spMkLst>
            <pc:docMk/>
            <pc:sldMk cId="2655966004" sldId="282"/>
            <ac:spMk id="2" creationId="{DCF81433-1ED5-D685-1817-22B4066F308E}"/>
          </ac:spMkLst>
        </pc:spChg>
        <pc:spChg chg="add mod">
          <ac:chgData name="Sumeet Ghosh" userId="d7ebeee487ccff48" providerId="LiveId" clId="{63AB21C1-8FF6-47B5-AFA3-DBCF3F43DFC7}" dt="2023-04-07T13:46:45.122" v="1393" actId="20577"/>
          <ac:spMkLst>
            <pc:docMk/>
            <pc:sldMk cId="2655966004" sldId="282"/>
            <ac:spMk id="8" creationId="{D9438BA3-D57E-E55F-F8B7-1A09A9757530}"/>
          </ac:spMkLst>
        </pc:spChg>
        <pc:picChg chg="del">
          <ac:chgData name="Sumeet Ghosh" userId="d7ebeee487ccff48" providerId="LiveId" clId="{63AB21C1-8FF6-47B5-AFA3-DBCF3F43DFC7}" dt="2023-03-29T05:04:32.241" v="0" actId="478"/>
          <ac:picMkLst>
            <pc:docMk/>
            <pc:sldMk cId="2655966004" sldId="282"/>
            <ac:picMk id="4" creationId="{FD240A38-109C-31CC-CB5B-A7F6D2C274B8}"/>
          </ac:picMkLst>
        </pc:picChg>
        <pc:picChg chg="add del mod">
          <ac:chgData name="Sumeet Ghosh" userId="d7ebeee487ccff48" providerId="LiveId" clId="{63AB21C1-8FF6-47B5-AFA3-DBCF3F43DFC7}" dt="2023-03-29T05:08:27.309" v="2" actId="478"/>
          <ac:picMkLst>
            <pc:docMk/>
            <pc:sldMk cId="2655966004" sldId="282"/>
            <ac:picMk id="5" creationId="{35801620-14E2-ADFB-FAB1-15C5D42013F6}"/>
          </ac:picMkLst>
        </pc:picChg>
        <pc:picChg chg="add del mod">
          <ac:chgData name="Sumeet Ghosh" userId="d7ebeee487ccff48" providerId="LiveId" clId="{63AB21C1-8FF6-47B5-AFA3-DBCF3F43DFC7}" dt="2023-03-29T05:14:23.544" v="21" actId="478"/>
          <ac:picMkLst>
            <pc:docMk/>
            <pc:sldMk cId="2655966004" sldId="282"/>
            <ac:picMk id="7" creationId="{A5D291A6-D117-491D-A5D2-10586696AB85}"/>
          </ac:picMkLst>
        </pc:picChg>
        <pc:picChg chg="add mod">
          <ac:chgData name="Sumeet Ghosh" userId="d7ebeee487ccff48" providerId="LiveId" clId="{63AB21C1-8FF6-47B5-AFA3-DBCF3F43DFC7}" dt="2023-04-07T11:58:12.329" v="809" actId="14100"/>
          <ac:picMkLst>
            <pc:docMk/>
            <pc:sldMk cId="2655966004" sldId="282"/>
            <ac:picMk id="7" creationId="{AA484A63-177F-E9FA-85DB-48025A5FC29D}"/>
          </ac:picMkLst>
        </pc:picChg>
        <pc:picChg chg="add del mod">
          <ac:chgData name="Sumeet Ghosh" userId="d7ebeee487ccff48" providerId="LiveId" clId="{63AB21C1-8FF6-47B5-AFA3-DBCF3F43DFC7}" dt="2023-04-07T11:57:25.436" v="806" actId="478"/>
          <ac:picMkLst>
            <pc:docMk/>
            <pc:sldMk cId="2655966004" sldId="282"/>
            <ac:picMk id="9" creationId="{E9A37D0E-D870-E5D3-5AC3-3899553F1A8C}"/>
          </ac:picMkLst>
        </pc:picChg>
        <pc:picChg chg="add mod">
          <ac:chgData name="Sumeet Ghosh" userId="d7ebeee487ccff48" providerId="LiveId" clId="{63AB21C1-8FF6-47B5-AFA3-DBCF3F43DFC7}" dt="2023-04-07T12:01:19.042" v="828" actId="14100"/>
          <ac:picMkLst>
            <pc:docMk/>
            <pc:sldMk cId="2655966004" sldId="282"/>
            <ac:picMk id="11" creationId="{9C48E762-0B92-AF5C-A01B-6C2787DB9FA2}"/>
          </ac:picMkLst>
        </pc:picChg>
      </pc:sldChg>
      <pc:sldChg chg="addSp delSp modSp del mod">
        <pc:chgData name="Sumeet Ghosh" userId="d7ebeee487ccff48" providerId="LiveId" clId="{63AB21C1-8FF6-47B5-AFA3-DBCF3F43DFC7}" dt="2023-04-07T11:58:22.324" v="810" actId="47"/>
        <pc:sldMkLst>
          <pc:docMk/>
          <pc:sldMk cId="1257698273" sldId="293"/>
        </pc:sldMkLst>
        <pc:spChg chg="del">
          <ac:chgData name="Sumeet Ghosh" userId="d7ebeee487ccff48" providerId="LiveId" clId="{63AB21C1-8FF6-47B5-AFA3-DBCF3F43DFC7}" dt="2023-04-07T11:56:37.898" v="805" actId="478"/>
          <ac:spMkLst>
            <pc:docMk/>
            <pc:sldMk cId="1257698273" sldId="293"/>
            <ac:spMk id="2" creationId="{AEE93F85-9245-6BD6-2F35-767AD4FABB14}"/>
          </ac:spMkLst>
        </pc:spChg>
        <pc:picChg chg="del">
          <ac:chgData name="Sumeet Ghosh" userId="d7ebeee487ccff48" providerId="LiveId" clId="{63AB21C1-8FF6-47B5-AFA3-DBCF3F43DFC7}" dt="2023-03-29T05:13:33.339" v="17" actId="478"/>
          <ac:picMkLst>
            <pc:docMk/>
            <pc:sldMk cId="1257698273" sldId="293"/>
            <ac:picMk id="4" creationId="{A9198193-3FF5-CF30-DAC0-9E37ED90F80F}"/>
          </ac:picMkLst>
        </pc:picChg>
        <pc:picChg chg="add del mod">
          <ac:chgData name="Sumeet Ghosh" userId="d7ebeee487ccff48" providerId="LiveId" clId="{63AB21C1-8FF6-47B5-AFA3-DBCF3F43DFC7}" dt="2023-04-07T11:56:30.823" v="804" actId="478"/>
          <ac:picMkLst>
            <pc:docMk/>
            <pc:sldMk cId="1257698273" sldId="293"/>
            <ac:picMk id="5" creationId="{E40A26D0-81AB-CC2F-CB9C-6E1016A14CDB}"/>
          </ac:picMkLst>
        </pc:picChg>
      </pc:sldChg>
      <pc:sldChg chg="addSp delSp modSp del mod">
        <pc:chgData name="Sumeet Ghosh" userId="d7ebeee487ccff48" providerId="LiveId" clId="{63AB21C1-8FF6-47B5-AFA3-DBCF3F43DFC7}" dt="2023-04-07T11:56:19.373" v="803" actId="47"/>
        <pc:sldMkLst>
          <pc:docMk/>
          <pc:sldMk cId="253416869" sldId="294"/>
        </pc:sldMkLst>
        <pc:spChg chg="del">
          <ac:chgData name="Sumeet Ghosh" userId="d7ebeee487ccff48" providerId="LiveId" clId="{63AB21C1-8FF6-47B5-AFA3-DBCF3F43DFC7}" dt="2023-04-07T11:53:24.786" v="787" actId="21"/>
          <ac:spMkLst>
            <pc:docMk/>
            <pc:sldMk cId="253416869" sldId="294"/>
            <ac:spMk id="2" creationId="{5EF5E4D8-B325-0E2C-9AB8-B2D003FDD601}"/>
          </ac:spMkLst>
        </pc:spChg>
        <pc:spChg chg="add del mod">
          <ac:chgData name="Sumeet Ghosh" userId="d7ebeee487ccff48" providerId="LiveId" clId="{63AB21C1-8FF6-47B5-AFA3-DBCF3F43DFC7}" dt="2023-04-07T11:53:39.845" v="791" actId="478"/>
          <ac:spMkLst>
            <pc:docMk/>
            <pc:sldMk cId="253416869" sldId="294"/>
            <ac:spMk id="8" creationId="{67DE0ADF-0FB0-008B-38E7-9D121CB11113}"/>
          </ac:spMkLst>
        </pc:spChg>
        <pc:picChg chg="del">
          <ac:chgData name="Sumeet Ghosh" userId="d7ebeee487ccff48" providerId="LiveId" clId="{63AB21C1-8FF6-47B5-AFA3-DBCF3F43DFC7}" dt="2023-03-29T05:12:12.145" v="13" actId="478"/>
          <ac:picMkLst>
            <pc:docMk/>
            <pc:sldMk cId="253416869" sldId="294"/>
            <ac:picMk id="4" creationId="{8E7DC27E-C6AD-A245-5E22-DC477CDC796D}"/>
          </ac:picMkLst>
        </pc:picChg>
        <pc:picChg chg="add del mod">
          <ac:chgData name="Sumeet Ghosh" userId="d7ebeee487ccff48" providerId="LiveId" clId="{63AB21C1-8FF6-47B5-AFA3-DBCF3F43DFC7}" dt="2023-04-07T11:53:36.924" v="790" actId="478"/>
          <ac:picMkLst>
            <pc:docMk/>
            <pc:sldMk cId="253416869" sldId="294"/>
            <ac:picMk id="5" creationId="{A2528F1A-BBE4-F812-FD52-87FA865D6F7D}"/>
          </ac:picMkLst>
        </pc:picChg>
      </pc:sldChg>
      <pc:sldChg chg="addSp modSp mod">
        <pc:chgData name="Sumeet Ghosh" userId="d7ebeee487ccff48" providerId="LiveId" clId="{63AB21C1-8FF6-47B5-AFA3-DBCF3F43DFC7}" dt="2023-04-07T13:46:08.198" v="1381" actId="20577"/>
        <pc:sldMkLst>
          <pc:docMk/>
          <pc:sldMk cId="2122502927" sldId="295"/>
        </pc:sldMkLst>
        <pc:spChg chg="mod">
          <ac:chgData name="Sumeet Ghosh" userId="d7ebeee487ccff48" providerId="LiveId" clId="{63AB21C1-8FF6-47B5-AFA3-DBCF3F43DFC7}" dt="2023-04-07T13:46:01.346" v="1379" actId="20577"/>
          <ac:spMkLst>
            <pc:docMk/>
            <pc:sldMk cId="2122502927" sldId="295"/>
            <ac:spMk id="2" creationId="{51F0149F-54A1-ED96-13D1-1D8EA16187AF}"/>
          </ac:spMkLst>
        </pc:spChg>
        <pc:spChg chg="add mod">
          <ac:chgData name="Sumeet Ghosh" userId="d7ebeee487ccff48" providerId="LiveId" clId="{63AB21C1-8FF6-47B5-AFA3-DBCF3F43DFC7}" dt="2023-04-07T13:46:08.198" v="1381" actId="20577"/>
          <ac:spMkLst>
            <pc:docMk/>
            <pc:sldMk cId="2122502927" sldId="295"/>
            <ac:spMk id="3" creationId="{2DFA984C-8198-1890-4C9D-790066EDAA89}"/>
          </ac:spMkLst>
        </pc:spChg>
        <pc:picChg chg="mod">
          <ac:chgData name="Sumeet Ghosh" userId="d7ebeee487ccff48" providerId="LiveId" clId="{63AB21C1-8FF6-47B5-AFA3-DBCF3F43DFC7}" dt="2023-04-07T07:31:20.847" v="738" actId="14100"/>
          <ac:picMkLst>
            <pc:docMk/>
            <pc:sldMk cId="2122502927" sldId="295"/>
            <ac:picMk id="4" creationId="{DAD0B751-B45A-3A49-51C8-A967B05BBF8B}"/>
          </ac:picMkLst>
        </pc:picChg>
        <pc:picChg chg="add mod">
          <ac:chgData name="Sumeet Ghosh" userId="d7ebeee487ccff48" providerId="LiveId" clId="{63AB21C1-8FF6-47B5-AFA3-DBCF3F43DFC7}" dt="2023-04-07T07:31:58.144" v="746" actId="1076"/>
          <ac:picMkLst>
            <pc:docMk/>
            <pc:sldMk cId="2122502927" sldId="295"/>
            <ac:picMk id="5" creationId="{86D318F1-5F6D-5D2D-5269-FFCBF58D2E84}"/>
          </ac:picMkLst>
        </pc:picChg>
      </pc:sldChg>
      <pc:sldChg chg="addSp delSp modSp del mod">
        <pc:chgData name="Sumeet Ghosh" userId="d7ebeee487ccff48" providerId="LiveId" clId="{63AB21C1-8FF6-47B5-AFA3-DBCF3F43DFC7}" dt="2023-04-07T07:32:02.939" v="747" actId="47"/>
        <pc:sldMkLst>
          <pc:docMk/>
          <pc:sldMk cId="2747329868" sldId="296"/>
        </pc:sldMkLst>
        <pc:spChg chg="del mod">
          <ac:chgData name="Sumeet Ghosh" userId="d7ebeee487ccff48" providerId="LiveId" clId="{63AB21C1-8FF6-47B5-AFA3-DBCF3F43DFC7}" dt="2023-04-07T07:31:28.418" v="739" actId="21"/>
          <ac:spMkLst>
            <pc:docMk/>
            <pc:sldMk cId="2747329868" sldId="296"/>
            <ac:spMk id="2" creationId="{EE4CEE66-C6F4-D8E9-1BC4-FFDADC2D4DDE}"/>
          </ac:spMkLst>
        </pc:spChg>
        <pc:spChg chg="add mod">
          <ac:chgData name="Sumeet Ghosh" userId="d7ebeee487ccff48" providerId="LiveId" clId="{63AB21C1-8FF6-47B5-AFA3-DBCF3F43DFC7}" dt="2023-04-07T07:31:28.418" v="739" actId="21"/>
          <ac:spMkLst>
            <pc:docMk/>
            <pc:sldMk cId="2747329868" sldId="296"/>
            <ac:spMk id="5" creationId="{D482EDCE-4798-EA92-02FD-304A4CC708A5}"/>
          </ac:spMkLst>
        </pc:spChg>
        <pc:picChg chg="del">
          <ac:chgData name="Sumeet Ghosh" userId="d7ebeee487ccff48" providerId="LiveId" clId="{63AB21C1-8FF6-47B5-AFA3-DBCF3F43DFC7}" dt="2023-04-07T07:31:43.129" v="742" actId="21"/>
          <ac:picMkLst>
            <pc:docMk/>
            <pc:sldMk cId="2747329868" sldId="296"/>
            <ac:picMk id="4" creationId="{19D6CF96-44D1-F7AC-8EAA-8C9F02278188}"/>
          </ac:picMkLst>
        </pc:picChg>
      </pc:sldChg>
      <pc:sldChg chg="addSp delSp modSp mod">
        <pc:chgData name="Sumeet Ghosh" userId="d7ebeee487ccff48" providerId="LiveId" clId="{63AB21C1-8FF6-47B5-AFA3-DBCF3F43DFC7}" dt="2023-04-07T13:46:24.092" v="1385" actId="20577"/>
        <pc:sldMkLst>
          <pc:docMk/>
          <pc:sldMk cId="568730322" sldId="298"/>
        </pc:sldMkLst>
        <pc:spChg chg="mod">
          <ac:chgData name="Sumeet Ghosh" userId="d7ebeee487ccff48" providerId="LiveId" clId="{63AB21C1-8FF6-47B5-AFA3-DBCF3F43DFC7}" dt="2023-04-07T13:46:24.092" v="1385" actId="20577"/>
          <ac:spMkLst>
            <pc:docMk/>
            <pc:sldMk cId="568730322" sldId="298"/>
            <ac:spMk id="2" creationId="{0D19322A-0504-6AB0-B6E1-28149C29C867}"/>
          </ac:spMkLst>
        </pc:spChg>
        <pc:picChg chg="del">
          <ac:chgData name="Sumeet Ghosh" userId="d7ebeee487ccff48" providerId="LiveId" clId="{63AB21C1-8FF6-47B5-AFA3-DBCF3F43DFC7}" dt="2023-03-29T05:10:49.167" v="6" actId="478"/>
          <ac:picMkLst>
            <pc:docMk/>
            <pc:sldMk cId="568730322" sldId="298"/>
            <ac:picMk id="4" creationId="{7E0F2ED9-632D-B9CD-21C2-CBA18AD31F89}"/>
          </ac:picMkLst>
        </pc:picChg>
        <pc:picChg chg="add del mod">
          <ac:chgData name="Sumeet Ghosh" userId="d7ebeee487ccff48" providerId="LiveId" clId="{63AB21C1-8FF6-47B5-AFA3-DBCF3F43DFC7}" dt="2023-04-07T11:51:33.940" v="777" actId="478"/>
          <ac:picMkLst>
            <pc:docMk/>
            <pc:sldMk cId="568730322" sldId="298"/>
            <ac:picMk id="5" creationId="{3557D6FC-AB2C-5405-68DD-3631649283A5}"/>
          </ac:picMkLst>
        </pc:picChg>
        <pc:picChg chg="mod">
          <ac:chgData name="Sumeet Ghosh" userId="d7ebeee487ccff48" providerId="LiveId" clId="{63AB21C1-8FF6-47B5-AFA3-DBCF3F43DFC7}" dt="2023-04-07T11:52:17.072" v="781" actId="14100"/>
          <ac:picMkLst>
            <pc:docMk/>
            <pc:sldMk cId="568730322" sldId="298"/>
            <ac:picMk id="6" creationId="{D7388D85-C50A-BD89-0B4E-6E0A53E40AF7}"/>
          </ac:picMkLst>
        </pc:picChg>
        <pc:picChg chg="add mod">
          <ac:chgData name="Sumeet Ghosh" userId="d7ebeee487ccff48" providerId="LiveId" clId="{63AB21C1-8FF6-47B5-AFA3-DBCF3F43DFC7}" dt="2023-04-07T11:52:13.384" v="780" actId="14100"/>
          <ac:picMkLst>
            <pc:docMk/>
            <pc:sldMk cId="568730322" sldId="298"/>
            <ac:picMk id="9" creationId="{BC4D3779-B65F-1C8C-FF25-4C20C6582F3B}"/>
          </ac:picMkLst>
        </pc:picChg>
      </pc:sldChg>
      <pc:sldChg chg="addSp delSp modSp mod">
        <pc:chgData name="Sumeet Ghosh" userId="d7ebeee487ccff48" providerId="LiveId" clId="{63AB21C1-8FF6-47B5-AFA3-DBCF3F43DFC7}" dt="2023-04-07T13:46:35.428" v="1389" actId="20577"/>
        <pc:sldMkLst>
          <pc:docMk/>
          <pc:sldMk cId="2414879777" sldId="299"/>
        </pc:sldMkLst>
        <pc:spChg chg="mod">
          <ac:chgData name="Sumeet Ghosh" userId="d7ebeee487ccff48" providerId="LiveId" clId="{63AB21C1-8FF6-47B5-AFA3-DBCF3F43DFC7}" dt="2023-04-07T13:46:30.971" v="1387" actId="20577"/>
          <ac:spMkLst>
            <pc:docMk/>
            <pc:sldMk cId="2414879777" sldId="299"/>
            <ac:spMk id="2" creationId="{CEA681E5-D5C9-F786-1F4C-0D7B4A863690}"/>
          </ac:spMkLst>
        </pc:spChg>
        <pc:spChg chg="add mod">
          <ac:chgData name="Sumeet Ghosh" userId="d7ebeee487ccff48" providerId="LiveId" clId="{63AB21C1-8FF6-47B5-AFA3-DBCF3F43DFC7}" dt="2023-04-07T13:46:35.428" v="1389" actId="20577"/>
          <ac:spMkLst>
            <pc:docMk/>
            <pc:sldMk cId="2414879777" sldId="299"/>
            <ac:spMk id="9" creationId="{A7E8F86F-B95F-BA80-FADB-3AB7F5B5B643}"/>
          </ac:spMkLst>
        </pc:spChg>
        <pc:picChg chg="del">
          <ac:chgData name="Sumeet Ghosh" userId="d7ebeee487ccff48" providerId="LiveId" clId="{63AB21C1-8FF6-47B5-AFA3-DBCF3F43DFC7}" dt="2023-03-29T05:11:21.784" v="9" actId="478"/>
          <ac:picMkLst>
            <pc:docMk/>
            <pc:sldMk cId="2414879777" sldId="299"/>
            <ac:picMk id="4" creationId="{97573212-38FE-2EEA-235C-EA354162D055}"/>
          </ac:picMkLst>
        </pc:picChg>
        <pc:picChg chg="add del mod">
          <ac:chgData name="Sumeet Ghosh" userId="d7ebeee487ccff48" providerId="LiveId" clId="{63AB21C1-8FF6-47B5-AFA3-DBCF3F43DFC7}" dt="2023-04-07T11:52:24.912" v="782" actId="478"/>
          <ac:picMkLst>
            <pc:docMk/>
            <pc:sldMk cId="2414879777" sldId="299"/>
            <ac:picMk id="5" creationId="{959B7E4E-9ED2-AA8F-D641-B8B750C09A66}"/>
          </ac:picMkLst>
        </pc:picChg>
        <pc:picChg chg="add mod">
          <ac:chgData name="Sumeet Ghosh" userId="d7ebeee487ccff48" providerId="LiveId" clId="{63AB21C1-8FF6-47B5-AFA3-DBCF3F43DFC7}" dt="2023-04-07T11:56:03.649" v="801" actId="1076"/>
          <ac:picMkLst>
            <pc:docMk/>
            <pc:sldMk cId="2414879777" sldId="299"/>
            <ac:picMk id="8" creationId="{ADCEA31D-D35D-3836-F116-6707B9851C3B}"/>
          </ac:picMkLst>
        </pc:picChg>
        <pc:picChg chg="add mod">
          <ac:chgData name="Sumeet Ghosh" userId="d7ebeee487ccff48" providerId="LiveId" clId="{63AB21C1-8FF6-47B5-AFA3-DBCF3F43DFC7}" dt="2023-04-07T11:55:55.864" v="799" actId="14100"/>
          <ac:picMkLst>
            <pc:docMk/>
            <pc:sldMk cId="2414879777" sldId="299"/>
            <ac:picMk id="11" creationId="{9B8E60E7-3A83-430A-267C-8D5BCCE5C644}"/>
          </ac:picMkLst>
        </pc:picChg>
      </pc:sldChg>
      <pc:sldChg chg="modSp mod">
        <pc:chgData name="Sumeet Ghosh" userId="d7ebeee487ccff48" providerId="LiveId" clId="{63AB21C1-8FF6-47B5-AFA3-DBCF3F43DFC7}" dt="2023-04-07T13:46:17.308" v="1383" actId="20577"/>
        <pc:sldMkLst>
          <pc:docMk/>
          <pc:sldMk cId="1270857760" sldId="300"/>
        </pc:sldMkLst>
        <pc:spChg chg="mod">
          <ac:chgData name="Sumeet Ghosh" userId="d7ebeee487ccff48" providerId="LiveId" clId="{63AB21C1-8FF6-47B5-AFA3-DBCF3F43DFC7}" dt="2023-04-07T13:46:17.308" v="1383" actId="20577"/>
          <ac:spMkLst>
            <pc:docMk/>
            <pc:sldMk cId="1270857760" sldId="300"/>
            <ac:spMk id="2" creationId="{05AA2C35-B528-8445-EF98-9BBDF274AD67}"/>
          </ac:spMkLst>
        </pc:spChg>
      </pc:sldChg>
      <pc:sldChg chg="addSp delSp del mod">
        <pc:chgData name="Sumeet Ghosh" userId="d7ebeee487ccff48" providerId="LiveId" clId="{63AB21C1-8FF6-47B5-AFA3-DBCF3F43DFC7}" dt="2023-04-07T07:09:43.186" v="543" actId="47"/>
        <pc:sldMkLst>
          <pc:docMk/>
          <pc:sldMk cId="1146251883" sldId="302"/>
        </pc:sldMkLst>
        <pc:spChg chg="add del">
          <ac:chgData name="Sumeet Ghosh" userId="d7ebeee487ccff48" providerId="LiveId" clId="{63AB21C1-8FF6-47B5-AFA3-DBCF3F43DFC7}" dt="2023-04-07T07:08:37.255" v="529" actId="21"/>
          <ac:spMkLst>
            <pc:docMk/>
            <pc:sldMk cId="1146251883" sldId="302"/>
            <ac:spMk id="5" creationId="{56BB5CDD-03C2-3F0D-F1C3-A9097DAAEE69}"/>
          </ac:spMkLst>
        </pc:spChg>
        <pc:picChg chg="add del">
          <ac:chgData name="Sumeet Ghosh" userId="d7ebeee487ccff48" providerId="LiveId" clId="{63AB21C1-8FF6-47B5-AFA3-DBCF3F43DFC7}" dt="2023-04-07T07:09:06.588" v="536" actId="21"/>
          <ac:picMkLst>
            <pc:docMk/>
            <pc:sldMk cId="1146251883" sldId="302"/>
            <ac:picMk id="3" creationId="{352DEF42-5FD4-371E-9C55-29D998974C7F}"/>
          </ac:picMkLst>
        </pc:picChg>
      </pc:sldChg>
      <pc:sldChg chg="delSp mod">
        <pc:chgData name="Sumeet Ghosh" userId="d7ebeee487ccff48" providerId="LiveId" clId="{63AB21C1-8FF6-47B5-AFA3-DBCF3F43DFC7}" dt="2023-04-07T09:14:07.682" v="774" actId="478"/>
        <pc:sldMkLst>
          <pc:docMk/>
          <pc:sldMk cId="1170652666" sldId="303"/>
        </pc:sldMkLst>
        <pc:spChg chg="del">
          <ac:chgData name="Sumeet Ghosh" userId="d7ebeee487ccff48" providerId="LiveId" clId="{63AB21C1-8FF6-47B5-AFA3-DBCF3F43DFC7}" dt="2023-04-07T09:14:07.682" v="774" actId="478"/>
          <ac:spMkLst>
            <pc:docMk/>
            <pc:sldMk cId="1170652666" sldId="303"/>
            <ac:spMk id="3" creationId="{589B14C6-4D47-AA73-278C-2835461B7E75}"/>
          </ac:spMkLst>
        </pc:spChg>
      </pc:sldChg>
      <pc:sldChg chg="addSp delSp modSp new del mod">
        <pc:chgData name="Sumeet Ghosh" userId="d7ebeee487ccff48" providerId="LiveId" clId="{63AB21C1-8FF6-47B5-AFA3-DBCF3F43DFC7}" dt="2023-04-07T12:01:29.822" v="830" actId="47"/>
        <pc:sldMkLst>
          <pc:docMk/>
          <pc:sldMk cId="3227261649" sldId="304"/>
        </pc:sldMkLst>
        <pc:spChg chg="del mod">
          <ac:chgData name="Sumeet Ghosh" userId="d7ebeee487ccff48" providerId="LiveId" clId="{63AB21C1-8FF6-47B5-AFA3-DBCF3F43DFC7}" dt="2023-03-29T06:34:54.143" v="25" actId="478"/>
          <ac:spMkLst>
            <pc:docMk/>
            <pc:sldMk cId="3227261649" sldId="304"/>
            <ac:spMk id="2" creationId="{7143EED7-7106-A157-2585-44685F91C111}"/>
          </ac:spMkLst>
        </pc:spChg>
        <pc:spChg chg="add del mod">
          <ac:chgData name="Sumeet Ghosh" userId="d7ebeee487ccff48" providerId="LiveId" clId="{63AB21C1-8FF6-47B5-AFA3-DBCF3F43DFC7}" dt="2023-04-07T11:58:30.527" v="811" actId="21"/>
          <ac:spMkLst>
            <pc:docMk/>
            <pc:sldMk cId="3227261649" sldId="304"/>
            <ac:spMk id="3" creationId="{23BBA021-0FD0-EE14-8F1E-7FB6ED4F8944}"/>
          </ac:spMkLst>
        </pc:spChg>
        <pc:spChg chg="add mod">
          <ac:chgData name="Sumeet Ghosh" userId="d7ebeee487ccff48" providerId="LiveId" clId="{63AB21C1-8FF6-47B5-AFA3-DBCF3F43DFC7}" dt="2023-04-07T11:58:30.527" v="811" actId="21"/>
          <ac:spMkLst>
            <pc:docMk/>
            <pc:sldMk cId="3227261649" sldId="304"/>
            <ac:spMk id="8" creationId="{2372D9B4-F675-DC9C-8C2E-B7629F5C62DB}"/>
          </ac:spMkLst>
        </pc:spChg>
        <pc:picChg chg="add del mod">
          <ac:chgData name="Sumeet Ghosh" userId="d7ebeee487ccff48" providerId="LiveId" clId="{63AB21C1-8FF6-47B5-AFA3-DBCF3F43DFC7}" dt="2023-04-07T11:59:05.088" v="815" actId="478"/>
          <ac:picMkLst>
            <pc:docMk/>
            <pc:sldMk cId="3227261649" sldId="304"/>
            <ac:picMk id="5" creationId="{721B357C-46CF-529F-01B0-55897607975E}"/>
          </ac:picMkLst>
        </pc:picChg>
      </pc:sldChg>
      <pc:sldChg chg="addSp delSp modSp new mod">
        <pc:chgData name="Sumeet Ghosh" userId="d7ebeee487ccff48" providerId="LiveId" clId="{63AB21C1-8FF6-47B5-AFA3-DBCF3F43DFC7}" dt="2023-04-07T13:46:55.780" v="1397" actId="20577"/>
        <pc:sldMkLst>
          <pc:docMk/>
          <pc:sldMk cId="3921422722" sldId="305"/>
        </pc:sldMkLst>
        <pc:spChg chg="del">
          <ac:chgData name="Sumeet Ghosh" userId="d7ebeee487ccff48" providerId="LiveId" clId="{63AB21C1-8FF6-47B5-AFA3-DBCF3F43DFC7}" dt="2023-03-29T06:35:45.265" v="58" actId="478"/>
          <ac:spMkLst>
            <pc:docMk/>
            <pc:sldMk cId="3921422722" sldId="305"/>
            <ac:spMk id="2" creationId="{AD7CB972-E212-6844-5534-5D7B7AE5C69A}"/>
          </ac:spMkLst>
        </pc:spChg>
        <pc:spChg chg="add mod">
          <ac:chgData name="Sumeet Ghosh" userId="d7ebeee487ccff48" providerId="LiveId" clId="{63AB21C1-8FF6-47B5-AFA3-DBCF3F43DFC7}" dt="2023-04-07T13:46:51.552" v="1395" actId="20577"/>
          <ac:spMkLst>
            <pc:docMk/>
            <pc:sldMk cId="3921422722" sldId="305"/>
            <ac:spMk id="3" creationId="{AA04D40F-D2CB-A898-5883-4CA210921DD8}"/>
          </ac:spMkLst>
        </pc:spChg>
        <pc:spChg chg="add mod">
          <ac:chgData name="Sumeet Ghosh" userId="d7ebeee487ccff48" providerId="LiveId" clId="{63AB21C1-8FF6-47B5-AFA3-DBCF3F43DFC7}" dt="2023-04-07T13:46:55.780" v="1397" actId="20577"/>
          <ac:spMkLst>
            <pc:docMk/>
            <pc:sldMk cId="3921422722" sldId="305"/>
            <ac:spMk id="7" creationId="{C077175E-816C-323E-5CD2-E4349AEAC118}"/>
          </ac:spMkLst>
        </pc:spChg>
        <pc:picChg chg="add mod">
          <ac:chgData name="Sumeet Ghosh" userId="d7ebeee487ccff48" providerId="LiveId" clId="{63AB21C1-8FF6-47B5-AFA3-DBCF3F43DFC7}" dt="2023-04-07T12:01:58.891" v="836" actId="14100"/>
          <ac:picMkLst>
            <pc:docMk/>
            <pc:sldMk cId="3921422722" sldId="305"/>
            <ac:picMk id="5" creationId="{DCECD47E-1781-E6B0-7506-D12F62BECFE2}"/>
          </ac:picMkLst>
        </pc:picChg>
        <pc:picChg chg="add mod">
          <ac:chgData name="Sumeet Ghosh" userId="d7ebeee487ccff48" providerId="LiveId" clId="{63AB21C1-8FF6-47B5-AFA3-DBCF3F43DFC7}" dt="2023-04-07T12:02:26.850" v="843" actId="14100"/>
          <ac:picMkLst>
            <pc:docMk/>
            <pc:sldMk cId="3921422722" sldId="305"/>
            <ac:picMk id="8" creationId="{53E915F3-2F2C-79BC-E9FB-B5AC7F05603D}"/>
          </ac:picMkLst>
        </pc:picChg>
      </pc:sldChg>
      <pc:sldChg chg="addSp delSp modSp new del mod">
        <pc:chgData name="Sumeet Ghosh" userId="d7ebeee487ccff48" providerId="LiveId" clId="{63AB21C1-8FF6-47B5-AFA3-DBCF3F43DFC7}" dt="2023-04-07T12:01:37.681" v="831" actId="47"/>
        <pc:sldMkLst>
          <pc:docMk/>
          <pc:sldMk cId="2889223018" sldId="306"/>
        </pc:sldMkLst>
        <pc:spChg chg="del">
          <ac:chgData name="Sumeet Ghosh" userId="d7ebeee487ccff48" providerId="LiveId" clId="{63AB21C1-8FF6-47B5-AFA3-DBCF3F43DFC7}" dt="2023-03-29T06:36:30.607" v="93" actId="478"/>
          <ac:spMkLst>
            <pc:docMk/>
            <pc:sldMk cId="2889223018" sldId="306"/>
            <ac:spMk id="2" creationId="{18E96596-80F7-DD3A-B668-101ED2258D1F}"/>
          </ac:spMkLst>
        </pc:spChg>
        <pc:spChg chg="add mod">
          <ac:chgData name="Sumeet Ghosh" userId="d7ebeee487ccff48" providerId="LiveId" clId="{63AB21C1-8FF6-47B5-AFA3-DBCF3F43DFC7}" dt="2023-03-29T06:37:13.708" v="141" actId="20577"/>
          <ac:spMkLst>
            <pc:docMk/>
            <pc:sldMk cId="2889223018" sldId="306"/>
            <ac:spMk id="3" creationId="{A76212CA-1F1E-E9BF-BA63-404320A44A04}"/>
          </ac:spMkLst>
        </pc:spChg>
        <pc:picChg chg="add mod">
          <ac:chgData name="Sumeet Ghosh" userId="d7ebeee487ccff48" providerId="LiveId" clId="{63AB21C1-8FF6-47B5-AFA3-DBCF3F43DFC7}" dt="2023-03-29T06:39:20.287" v="142" actId="931"/>
          <ac:picMkLst>
            <pc:docMk/>
            <pc:sldMk cId="2889223018" sldId="306"/>
            <ac:picMk id="5" creationId="{CD4B3267-A84A-F85A-BC74-E66F27D47D00}"/>
          </ac:picMkLst>
        </pc:picChg>
      </pc:sldChg>
      <pc:sldChg chg="addSp delSp modSp new del mod">
        <pc:chgData name="Sumeet Ghosh" userId="d7ebeee487ccff48" providerId="LiveId" clId="{63AB21C1-8FF6-47B5-AFA3-DBCF3F43DFC7}" dt="2023-04-07T12:02:31.793" v="844" actId="47"/>
        <pc:sldMkLst>
          <pc:docMk/>
          <pc:sldMk cId="3484641103" sldId="307"/>
        </pc:sldMkLst>
        <pc:spChg chg="del">
          <ac:chgData name="Sumeet Ghosh" userId="d7ebeee487ccff48" providerId="LiveId" clId="{63AB21C1-8FF6-47B5-AFA3-DBCF3F43DFC7}" dt="2023-03-29T06:39:37.315" v="144" actId="478"/>
          <ac:spMkLst>
            <pc:docMk/>
            <pc:sldMk cId="3484641103" sldId="307"/>
            <ac:spMk id="2" creationId="{E8D54637-AE8E-80C6-AF16-E0476C458EFC}"/>
          </ac:spMkLst>
        </pc:spChg>
        <pc:spChg chg="add del mod">
          <ac:chgData name="Sumeet Ghosh" userId="d7ebeee487ccff48" providerId="LiveId" clId="{63AB21C1-8FF6-47B5-AFA3-DBCF3F43DFC7}" dt="2023-04-07T12:02:06.041" v="837" actId="21"/>
          <ac:spMkLst>
            <pc:docMk/>
            <pc:sldMk cId="3484641103" sldId="307"/>
            <ac:spMk id="5" creationId="{69864FE0-5196-BA27-28A4-DE7922B308D6}"/>
          </ac:spMkLst>
        </pc:spChg>
        <pc:spChg chg="add mod">
          <ac:chgData name="Sumeet Ghosh" userId="d7ebeee487ccff48" providerId="LiveId" clId="{63AB21C1-8FF6-47B5-AFA3-DBCF3F43DFC7}" dt="2023-04-07T12:02:06.041" v="837" actId="21"/>
          <ac:spMkLst>
            <pc:docMk/>
            <pc:sldMk cId="3484641103" sldId="307"/>
            <ac:spMk id="8" creationId="{96DDFAE4-9F76-7514-61D2-2D1F460472F9}"/>
          </ac:spMkLst>
        </pc:spChg>
        <pc:picChg chg="add del">
          <ac:chgData name="Sumeet Ghosh" userId="d7ebeee487ccff48" providerId="LiveId" clId="{63AB21C1-8FF6-47B5-AFA3-DBCF3F43DFC7}" dt="2023-03-29T06:39:44.671" v="146" actId="478"/>
          <ac:picMkLst>
            <pc:docMk/>
            <pc:sldMk cId="3484641103" sldId="307"/>
            <ac:picMk id="4" creationId="{6ECC5984-EE60-65AA-51D1-93A9B6944D50}"/>
          </ac:picMkLst>
        </pc:picChg>
        <pc:picChg chg="add del mod">
          <ac:chgData name="Sumeet Ghosh" userId="d7ebeee487ccff48" providerId="LiveId" clId="{63AB21C1-8FF6-47B5-AFA3-DBCF3F43DFC7}" dt="2023-04-07T12:02:15.529" v="840" actId="21"/>
          <ac:picMkLst>
            <pc:docMk/>
            <pc:sldMk cId="3484641103" sldId="307"/>
            <ac:picMk id="7" creationId="{8A2825EB-0CEE-FB03-3624-BCF2871D36C2}"/>
          </ac:picMkLst>
        </pc:picChg>
      </pc:sldChg>
      <pc:sldChg chg="addSp delSp modSp new mod ord">
        <pc:chgData name="Sumeet Ghosh" userId="d7ebeee487ccff48" providerId="LiveId" clId="{63AB21C1-8FF6-47B5-AFA3-DBCF3F43DFC7}" dt="2023-04-07T13:45:24.024" v="1371" actId="20577"/>
        <pc:sldMkLst>
          <pc:docMk/>
          <pc:sldMk cId="2687865906" sldId="308"/>
        </pc:sldMkLst>
        <pc:spChg chg="add mod">
          <ac:chgData name="Sumeet Ghosh" userId="d7ebeee487ccff48" providerId="LiveId" clId="{63AB21C1-8FF6-47B5-AFA3-DBCF3F43DFC7}" dt="2023-04-07T13:45:16.217" v="1367" actId="20577"/>
          <ac:spMkLst>
            <pc:docMk/>
            <pc:sldMk cId="2687865906" sldId="308"/>
            <ac:spMk id="2" creationId="{D67AD35E-D6E6-0B91-9E20-A82CCA527753}"/>
          </ac:spMkLst>
        </pc:spChg>
        <pc:spChg chg="add mod">
          <ac:chgData name="Sumeet Ghosh" userId="d7ebeee487ccff48" providerId="LiveId" clId="{63AB21C1-8FF6-47B5-AFA3-DBCF3F43DFC7}" dt="2023-04-07T13:45:19.979" v="1369" actId="20577"/>
          <ac:spMkLst>
            <pc:docMk/>
            <pc:sldMk cId="2687865906" sldId="308"/>
            <ac:spMk id="3" creationId="{E00F1040-6D7F-F525-27B9-B143ABA9937E}"/>
          </ac:spMkLst>
        </pc:spChg>
        <pc:spChg chg="add mod">
          <ac:chgData name="Sumeet Ghosh" userId="d7ebeee487ccff48" providerId="LiveId" clId="{63AB21C1-8FF6-47B5-AFA3-DBCF3F43DFC7}" dt="2023-04-07T13:45:24.024" v="1371" actId="20577"/>
          <ac:spMkLst>
            <pc:docMk/>
            <pc:sldMk cId="2687865906" sldId="308"/>
            <ac:spMk id="7" creationId="{9C872159-F8A9-AD1E-FB44-19C693138915}"/>
          </ac:spMkLst>
        </pc:spChg>
        <pc:picChg chg="add mod">
          <ac:chgData name="Sumeet Ghosh" userId="d7ebeee487ccff48" providerId="LiveId" clId="{63AB21C1-8FF6-47B5-AFA3-DBCF3F43DFC7}" dt="2023-04-07T07:26:29.774" v="686" actId="1076"/>
          <ac:picMkLst>
            <pc:docMk/>
            <pc:sldMk cId="2687865906" sldId="308"/>
            <ac:picMk id="4" creationId="{8FE6A85B-2AEA-44FE-93CF-C806E2FFE0CB}"/>
          </ac:picMkLst>
        </pc:picChg>
        <pc:picChg chg="add mod">
          <ac:chgData name="Sumeet Ghosh" userId="d7ebeee487ccff48" providerId="LiveId" clId="{63AB21C1-8FF6-47B5-AFA3-DBCF3F43DFC7}" dt="2023-04-07T07:26:19.108" v="684" actId="1076"/>
          <ac:picMkLst>
            <pc:docMk/>
            <pc:sldMk cId="2687865906" sldId="308"/>
            <ac:picMk id="5" creationId="{7DAA9D48-BE5E-00BB-DA8F-2E0DF5EE1F14}"/>
          </ac:picMkLst>
        </pc:picChg>
        <pc:picChg chg="add del mod">
          <ac:chgData name="Sumeet Ghosh" userId="d7ebeee487ccff48" providerId="LiveId" clId="{63AB21C1-8FF6-47B5-AFA3-DBCF3F43DFC7}" dt="2023-04-07T07:24:22.685" v="669" actId="478"/>
          <ac:picMkLst>
            <pc:docMk/>
            <pc:sldMk cId="2687865906" sldId="308"/>
            <ac:picMk id="6" creationId="{A8763DF4-50BB-7628-9A45-6A1BEFF194EB}"/>
          </ac:picMkLst>
        </pc:picChg>
        <pc:picChg chg="add mod">
          <ac:chgData name="Sumeet Ghosh" userId="d7ebeee487ccff48" providerId="LiveId" clId="{63AB21C1-8FF6-47B5-AFA3-DBCF3F43DFC7}" dt="2023-04-07T07:26:11.197" v="682" actId="1076"/>
          <ac:picMkLst>
            <pc:docMk/>
            <pc:sldMk cId="2687865906" sldId="308"/>
            <ac:picMk id="8" creationId="{E32941DA-0D86-79B2-D67F-CC0FE3DC4256}"/>
          </ac:picMkLst>
        </pc:picChg>
      </pc:sldChg>
      <pc:sldChg chg="addSp delSp modSp new del mod">
        <pc:chgData name="Sumeet Ghosh" userId="d7ebeee487ccff48" providerId="LiveId" clId="{63AB21C1-8FF6-47B5-AFA3-DBCF3F43DFC7}" dt="2023-04-07T07:26:41.569" v="688" actId="47"/>
        <pc:sldMkLst>
          <pc:docMk/>
          <pc:sldMk cId="602009529" sldId="309"/>
        </pc:sldMkLst>
        <pc:spChg chg="add del mod">
          <ac:chgData name="Sumeet Ghosh" userId="d7ebeee487ccff48" providerId="LiveId" clId="{63AB21C1-8FF6-47B5-AFA3-DBCF3F43DFC7}" dt="2023-04-07T07:23:09.765" v="658" actId="21"/>
          <ac:spMkLst>
            <pc:docMk/>
            <pc:sldMk cId="602009529" sldId="309"/>
            <ac:spMk id="2" creationId="{393F51EE-C454-332D-36FF-1D6CD91CE881}"/>
          </ac:spMkLst>
        </pc:spChg>
        <pc:picChg chg="add del mod">
          <ac:chgData name="Sumeet Ghosh" userId="d7ebeee487ccff48" providerId="LiveId" clId="{63AB21C1-8FF6-47B5-AFA3-DBCF3F43DFC7}" dt="2023-04-07T07:23:32.349" v="661" actId="21"/>
          <ac:picMkLst>
            <pc:docMk/>
            <pc:sldMk cId="602009529" sldId="309"/>
            <ac:picMk id="4" creationId="{2D793CC6-16BE-4F15-11E9-0CA25E30F5BD}"/>
          </ac:picMkLst>
        </pc:picChg>
      </pc:sldChg>
      <pc:sldChg chg="addSp delSp modSp new del mod">
        <pc:chgData name="Sumeet Ghosh" userId="d7ebeee487ccff48" providerId="LiveId" clId="{63AB21C1-8FF6-47B5-AFA3-DBCF3F43DFC7}" dt="2023-04-07T07:26:42.518" v="689" actId="47"/>
        <pc:sldMkLst>
          <pc:docMk/>
          <pc:sldMk cId="1737361091" sldId="310"/>
        </pc:sldMkLst>
        <pc:spChg chg="add del mod">
          <ac:chgData name="Sumeet Ghosh" userId="d7ebeee487ccff48" providerId="LiveId" clId="{63AB21C1-8FF6-47B5-AFA3-DBCF3F43DFC7}" dt="2023-04-07T07:24:29.958" v="670" actId="21"/>
          <ac:spMkLst>
            <pc:docMk/>
            <pc:sldMk cId="1737361091" sldId="310"/>
            <ac:spMk id="2" creationId="{3F158FD2-81A8-8819-4CE4-ED1B16DF6AB7}"/>
          </ac:spMkLst>
        </pc:spChg>
        <pc:picChg chg="add del mod">
          <ac:chgData name="Sumeet Ghosh" userId="d7ebeee487ccff48" providerId="LiveId" clId="{63AB21C1-8FF6-47B5-AFA3-DBCF3F43DFC7}" dt="2023-04-07T07:24:59.929" v="673" actId="21"/>
          <ac:picMkLst>
            <pc:docMk/>
            <pc:sldMk cId="1737361091" sldId="310"/>
            <ac:picMk id="4" creationId="{51406C56-2554-524C-197F-9BD3279E8AF3}"/>
          </ac:picMkLst>
        </pc:picChg>
      </pc:sldChg>
      <pc:sldChg chg="addSp delSp modSp new mod">
        <pc:chgData name="Sumeet Ghosh" userId="d7ebeee487ccff48" providerId="LiveId" clId="{63AB21C1-8FF6-47B5-AFA3-DBCF3F43DFC7}" dt="2023-04-07T13:47:02.489" v="1399" actId="20577"/>
        <pc:sldMkLst>
          <pc:docMk/>
          <pc:sldMk cId="51112738" sldId="311"/>
        </pc:sldMkLst>
        <pc:spChg chg="del">
          <ac:chgData name="Sumeet Ghosh" userId="d7ebeee487ccff48" providerId="LiveId" clId="{63AB21C1-8FF6-47B5-AFA3-DBCF3F43DFC7}" dt="2023-03-29T06:46:57.421" v="258"/>
          <ac:spMkLst>
            <pc:docMk/>
            <pc:sldMk cId="51112738" sldId="311"/>
            <ac:spMk id="2" creationId="{C09E6594-9748-6415-ECA2-DD06225E485D}"/>
          </ac:spMkLst>
        </pc:spChg>
        <pc:spChg chg="add mod">
          <ac:chgData name="Sumeet Ghosh" userId="d7ebeee487ccff48" providerId="LiveId" clId="{63AB21C1-8FF6-47B5-AFA3-DBCF3F43DFC7}" dt="2023-04-07T13:47:02.489" v="1399" actId="20577"/>
          <ac:spMkLst>
            <pc:docMk/>
            <pc:sldMk cId="51112738" sldId="311"/>
            <ac:spMk id="3" creationId="{FC132526-A8C4-53F5-CBD1-454E0C2CE462}"/>
          </ac:spMkLst>
        </pc:spChg>
      </pc:sldChg>
      <pc:sldChg chg="addSp delSp modSp new mod">
        <pc:chgData name="Sumeet Ghosh" userId="d7ebeee487ccff48" providerId="LiveId" clId="{63AB21C1-8FF6-47B5-AFA3-DBCF3F43DFC7}" dt="2023-04-07T13:47:20.255" v="1405" actId="20577"/>
        <pc:sldMkLst>
          <pc:docMk/>
          <pc:sldMk cId="312853983" sldId="312"/>
        </pc:sldMkLst>
        <pc:spChg chg="del">
          <ac:chgData name="Sumeet Ghosh" userId="d7ebeee487ccff48" providerId="LiveId" clId="{63AB21C1-8FF6-47B5-AFA3-DBCF3F43DFC7}" dt="2023-03-29T06:47:55.598" v="292"/>
          <ac:spMkLst>
            <pc:docMk/>
            <pc:sldMk cId="312853983" sldId="312"/>
            <ac:spMk id="2" creationId="{6861C7D1-F70B-6B31-769C-8FB71763F5FF}"/>
          </ac:spMkLst>
        </pc:spChg>
        <pc:spChg chg="add mod">
          <ac:chgData name="Sumeet Ghosh" userId="d7ebeee487ccff48" providerId="LiveId" clId="{63AB21C1-8FF6-47B5-AFA3-DBCF3F43DFC7}" dt="2023-04-07T13:47:10.383" v="1401" actId="20577"/>
          <ac:spMkLst>
            <pc:docMk/>
            <pc:sldMk cId="312853983" sldId="312"/>
            <ac:spMk id="3" creationId="{46A8943A-15FE-5ADD-9242-9653E2D2DA77}"/>
          </ac:spMkLst>
        </pc:spChg>
        <pc:spChg chg="add mod">
          <ac:chgData name="Sumeet Ghosh" userId="d7ebeee487ccff48" providerId="LiveId" clId="{63AB21C1-8FF6-47B5-AFA3-DBCF3F43DFC7}" dt="2023-04-07T13:47:14.563" v="1403" actId="20577"/>
          <ac:spMkLst>
            <pc:docMk/>
            <pc:sldMk cId="312853983" sldId="312"/>
            <ac:spMk id="7" creationId="{716CAC3C-567A-CC8C-86DA-A8C4590A6951}"/>
          </ac:spMkLst>
        </pc:spChg>
        <pc:spChg chg="add mod">
          <ac:chgData name="Sumeet Ghosh" userId="d7ebeee487ccff48" providerId="LiveId" clId="{63AB21C1-8FF6-47B5-AFA3-DBCF3F43DFC7}" dt="2023-04-07T13:47:20.255" v="1405" actId="20577"/>
          <ac:spMkLst>
            <pc:docMk/>
            <pc:sldMk cId="312853983" sldId="312"/>
            <ac:spMk id="9" creationId="{B08ACE75-6647-EC36-9DD9-5BF73F4D1EA2}"/>
          </ac:spMkLst>
        </pc:spChg>
        <pc:picChg chg="add mod modCrop">
          <ac:chgData name="Sumeet Ghosh" userId="d7ebeee487ccff48" providerId="LiveId" clId="{63AB21C1-8FF6-47B5-AFA3-DBCF3F43DFC7}" dt="2023-04-07T12:06:18.670" v="871" actId="1076"/>
          <ac:picMkLst>
            <pc:docMk/>
            <pc:sldMk cId="312853983" sldId="312"/>
            <ac:picMk id="5" creationId="{B147E21A-409B-6201-EE35-16F35E247ACB}"/>
          </ac:picMkLst>
        </pc:picChg>
        <pc:picChg chg="add mod modCrop">
          <ac:chgData name="Sumeet Ghosh" userId="d7ebeee487ccff48" providerId="LiveId" clId="{63AB21C1-8FF6-47B5-AFA3-DBCF3F43DFC7}" dt="2023-04-07T12:07:00.597" v="879" actId="14100"/>
          <ac:picMkLst>
            <pc:docMk/>
            <pc:sldMk cId="312853983" sldId="312"/>
            <ac:picMk id="8" creationId="{670E6255-B7A0-5543-8BA2-6B68AD1DC3D3}"/>
          </ac:picMkLst>
        </pc:picChg>
        <pc:picChg chg="add mod modCrop">
          <ac:chgData name="Sumeet Ghosh" userId="d7ebeee487ccff48" providerId="LiveId" clId="{63AB21C1-8FF6-47B5-AFA3-DBCF3F43DFC7}" dt="2023-04-07T12:07:56.805" v="891" actId="14100"/>
          <ac:picMkLst>
            <pc:docMk/>
            <pc:sldMk cId="312853983" sldId="312"/>
            <ac:picMk id="10" creationId="{72DDAABC-5086-01F3-2601-08A3688301BB}"/>
          </ac:picMkLst>
        </pc:picChg>
      </pc:sldChg>
      <pc:sldChg chg="addSp delSp modSp new del mod">
        <pc:chgData name="Sumeet Ghosh" userId="d7ebeee487ccff48" providerId="LiveId" clId="{63AB21C1-8FF6-47B5-AFA3-DBCF3F43DFC7}" dt="2023-04-07T12:08:04.070" v="893" actId="47"/>
        <pc:sldMkLst>
          <pc:docMk/>
          <pc:sldMk cId="2699362274" sldId="313"/>
        </pc:sldMkLst>
        <pc:spChg chg="del">
          <ac:chgData name="Sumeet Ghosh" userId="d7ebeee487ccff48" providerId="LiveId" clId="{63AB21C1-8FF6-47B5-AFA3-DBCF3F43DFC7}" dt="2023-03-29T06:51:21.510" v="337" actId="478"/>
          <ac:spMkLst>
            <pc:docMk/>
            <pc:sldMk cId="2699362274" sldId="313"/>
            <ac:spMk id="2" creationId="{42AD0267-CA27-E775-A90D-056720AA2CF1}"/>
          </ac:spMkLst>
        </pc:spChg>
        <pc:spChg chg="add del mod">
          <ac:chgData name="Sumeet Ghosh" userId="d7ebeee487ccff48" providerId="LiveId" clId="{63AB21C1-8FF6-47B5-AFA3-DBCF3F43DFC7}" dt="2023-04-07T12:05:59.522" v="864" actId="21"/>
          <ac:spMkLst>
            <pc:docMk/>
            <pc:sldMk cId="2699362274" sldId="313"/>
            <ac:spMk id="3" creationId="{46C07AE7-0879-F2D6-4B53-D6353B9257A8}"/>
          </ac:spMkLst>
        </pc:spChg>
        <pc:spChg chg="add mod">
          <ac:chgData name="Sumeet Ghosh" userId="d7ebeee487ccff48" providerId="LiveId" clId="{63AB21C1-8FF6-47B5-AFA3-DBCF3F43DFC7}" dt="2023-04-07T12:05:59.522" v="864" actId="21"/>
          <ac:spMkLst>
            <pc:docMk/>
            <pc:sldMk cId="2699362274" sldId="313"/>
            <ac:spMk id="8" creationId="{A3F429D1-7650-FD93-6910-AAB07A5177DB}"/>
          </ac:spMkLst>
        </pc:spChg>
        <pc:picChg chg="add del mod">
          <ac:chgData name="Sumeet Ghosh" userId="d7ebeee487ccff48" providerId="LiveId" clId="{63AB21C1-8FF6-47B5-AFA3-DBCF3F43DFC7}" dt="2023-04-07T12:06:29.788" v="873" actId="21"/>
          <ac:picMkLst>
            <pc:docMk/>
            <pc:sldMk cId="2699362274" sldId="313"/>
            <ac:picMk id="5" creationId="{75A4050C-BB7B-B30A-59F4-B69E744DAB47}"/>
          </ac:picMkLst>
        </pc:picChg>
      </pc:sldChg>
      <pc:sldChg chg="addSp delSp modSp new del mod">
        <pc:chgData name="Sumeet Ghosh" userId="d7ebeee487ccff48" providerId="LiveId" clId="{63AB21C1-8FF6-47B5-AFA3-DBCF3F43DFC7}" dt="2023-04-07T12:08:00.522" v="892" actId="47"/>
        <pc:sldMkLst>
          <pc:docMk/>
          <pc:sldMk cId="2921326112" sldId="314"/>
        </pc:sldMkLst>
        <pc:spChg chg="del">
          <ac:chgData name="Sumeet Ghosh" userId="d7ebeee487ccff48" providerId="LiveId" clId="{63AB21C1-8FF6-47B5-AFA3-DBCF3F43DFC7}" dt="2023-03-29T06:51:54.060" v="350"/>
          <ac:spMkLst>
            <pc:docMk/>
            <pc:sldMk cId="2921326112" sldId="314"/>
            <ac:spMk id="2" creationId="{BE022ED9-478A-5B46-AA92-E8C83137CA71}"/>
          </ac:spMkLst>
        </pc:spChg>
        <pc:spChg chg="add del mod">
          <ac:chgData name="Sumeet Ghosh" userId="d7ebeee487ccff48" providerId="LiveId" clId="{63AB21C1-8FF6-47B5-AFA3-DBCF3F43DFC7}" dt="2023-04-07T12:07:12.166" v="881" actId="21"/>
          <ac:spMkLst>
            <pc:docMk/>
            <pc:sldMk cId="2921326112" sldId="314"/>
            <ac:spMk id="3" creationId="{74FA26C6-8F05-3190-112C-E66ECE54DC5E}"/>
          </ac:spMkLst>
        </pc:spChg>
        <pc:spChg chg="add mod">
          <ac:chgData name="Sumeet Ghosh" userId="d7ebeee487ccff48" providerId="LiveId" clId="{63AB21C1-8FF6-47B5-AFA3-DBCF3F43DFC7}" dt="2023-04-07T12:07:12.166" v="881" actId="21"/>
          <ac:spMkLst>
            <pc:docMk/>
            <pc:sldMk cId="2921326112" sldId="314"/>
            <ac:spMk id="8" creationId="{029E135E-9338-1FA0-5A3D-FB6237B94D92}"/>
          </ac:spMkLst>
        </pc:spChg>
        <pc:picChg chg="add del mod">
          <ac:chgData name="Sumeet Ghosh" userId="d7ebeee487ccff48" providerId="LiveId" clId="{63AB21C1-8FF6-47B5-AFA3-DBCF3F43DFC7}" dt="2023-04-07T12:07:23.816" v="884" actId="21"/>
          <ac:picMkLst>
            <pc:docMk/>
            <pc:sldMk cId="2921326112" sldId="314"/>
            <ac:picMk id="5" creationId="{938293D6-CBE5-FD60-064B-DC3777BB8862}"/>
          </ac:picMkLst>
        </pc:picChg>
      </pc:sldChg>
      <pc:sldChg chg="addSp delSp modSp new mod">
        <pc:chgData name="Sumeet Ghosh" userId="d7ebeee487ccff48" providerId="LiveId" clId="{63AB21C1-8FF6-47B5-AFA3-DBCF3F43DFC7}" dt="2023-04-07T13:47:38.536" v="1411" actId="20577"/>
        <pc:sldMkLst>
          <pc:docMk/>
          <pc:sldMk cId="2777565878" sldId="315"/>
        </pc:sldMkLst>
        <pc:spChg chg="del">
          <ac:chgData name="Sumeet Ghosh" userId="d7ebeee487ccff48" providerId="LiveId" clId="{63AB21C1-8FF6-47B5-AFA3-DBCF3F43DFC7}" dt="2023-03-29T06:52:33.816" v="369"/>
          <ac:spMkLst>
            <pc:docMk/>
            <pc:sldMk cId="2777565878" sldId="315"/>
            <ac:spMk id="2" creationId="{3625FD25-878F-C16B-D002-3F4D31B74821}"/>
          </ac:spMkLst>
        </pc:spChg>
        <pc:spChg chg="add mod">
          <ac:chgData name="Sumeet Ghosh" userId="d7ebeee487ccff48" providerId="LiveId" clId="{63AB21C1-8FF6-47B5-AFA3-DBCF3F43DFC7}" dt="2023-04-07T13:47:30.863" v="1407" actId="20577"/>
          <ac:spMkLst>
            <pc:docMk/>
            <pc:sldMk cId="2777565878" sldId="315"/>
            <ac:spMk id="3" creationId="{72A4E965-28EC-9B80-2772-DEAB82203A33}"/>
          </ac:spMkLst>
        </pc:spChg>
        <pc:spChg chg="add mod">
          <ac:chgData name="Sumeet Ghosh" userId="d7ebeee487ccff48" providerId="LiveId" clId="{63AB21C1-8FF6-47B5-AFA3-DBCF3F43DFC7}" dt="2023-04-07T13:47:35.389" v="1409" actId="20577"/>
          <ac:spMkLst>
            <pc:docMk/>
            <pc:sldMk cId="2777565878" sldId="315"/>
            <ac:spMk id="7" creationId="{10BB2B7A-1809-6DE3-452B-CAFC966CEF0F}"/>
          </ac:spMkLst>
        </pc:spChg>
        <pc:spChg chg="add mod">
          <ac:chgData name="Sumeet Ghosh" userId="d7ebeee487ccff48" providerId="LiveId" clId="{63AB21C1-8FF6-47B5-AFA3-DBCF3F43DFC7}" dt="2023-04-07T13:47:38.536" v="1411" actId="20577"/>
          <ac:spMkLst>
            <pc:docMk/>
            <pc:sldMk cId="2777565878" sldId="315"/>
            <ac:spMk id="9" creationId="{0B9B113B-FB9C-C6B1-796D-58F13B2A1AB5}"/>
          </ac:spMkLst>
        </pc:spChg>
        <pc:picChg chg="add mod modCrop">
          <ac:chgData name="Sumeet Ghosh" userId="d7ebeee487ccff48" providerId="LiveId" clId="{63AB21C1-8FF6-47B5-AFA3-DBCF3F43DFC7}" dt="2023-04-07T12:09:10.708" v="906" actId="1076"/>
          <ac:picMkLst>
            <pc:docMk/>
            <pc:sldMk cId="2777565878" sldId="315"/>
            <ac:picMk id="5" creationId="{DE1E08D9-B56E-9336-E18B-0A5BDBA58470}"/>
          </ac:picMkLst>
        </pc:picChg>
        <pc:picChg chg="add mod modCrop">
          <ac:chgData name="Sumeet Ghosh" userId="d7ebeee487ccff48" providerId="LiveId" clId="{63AB21C1-8FF6-47B5-AFA3-DBCF3F43DFC7}" dt="2023-04-07T12:09:50.446" v="916" actId="14100"/>
          <ac:picMkLst>
            <pc:docMk/>
            <pc:sldMk cId="2777565878" sldId="315"/>
            <ac:picMk id="8" creationId="{48CFEB43-3D21-59D3-E27D-62DBEB2FD788}"/>
          </ac:picMkLst>
        </pc:picChg>
        <pc:picChg chg="add mod modCrop">
          <ac:chgData name="Sumeet Ghosh" userId="d7ebeee487ccff48" providerId="LiveId" clId="{63AB21C1-8FF6-47B5-AFA3-DBCF3F43DFC7}" dt="2023-04-07T12:10:46.182" v="928" actId="14100"/>
          <ac:picMkLst>
            <pc:docMk/>
            <pc:sldMk cId="2777565878" sldId="315"/>
            <ac:picMk id="10" creationId="{072D28E8-D3A9-E9B0-F947-F9FD567AF46C}"/>
          </ac:picMkLst>
        </pc:picChg>
      </pc:sldChg>
      <pc:sldChg chg="addSp delSp modSp new del mod">
        <pc:chgData name="Sumeet Ghosh" userId="d7ebeee487ccff48" providerId="LiveId" clId="{63AB21C1-8FF6-47B5-AFA3-DBCF3F43DFC7}" dt="2023-04-07T12:10:51.794" v="930" actId="47"/>
        <pc:sldMkLst>
          <pc:docMk/>
          <pc:sldMk cId="651796623" sldId="316"/>
        </pc:sldMkLst>
        <pc:spChg chg="del">
          <ac:chgData name="Sumeet Ghosh" userId="d7ebeee487ccff48" providerId="LiveId" clId="{63AB21C1-8FF6-47B5-AFA3-DBCF3F43DFC7}" dt="2023-03-29T06:53:07.164" v="388"/>
          <ac:spMkLst>
            <pc:docMk/>
            <pc:sldMk cId="651796623" sldId="316"/>
            <ac:spMk id="2" creationId="{1750E870-AFF2-2013-C475-CA1443BA324F}"/>
          </ac:spMkLst>
        </pc:spChg>
        <pc:spChg chg="add del mod">
          <ac:chgData name="Sumeet Ghosh" userId="d7ebeee487ccff48" providerId="LiveId" clId="{63AB21C1-8FF6-47B5-AFA3-DBCF3F43DFC7}" dt="2023-04-07T12:09:05.069" v="903" actId="21"/>
          <ac:spMkLst>
            <pc:docMk/>
            <pc:sldMk cId="651796623" sldId="316"/>
            <ac:spMk id="3" creationId="{27D41010-4645-DE55-07BC-44D3A72F4E57}"/>
          </ac:spMkLst>
        </pc:spChg>
        <pc:spChg chg="add mod">
          <ac:chgData name="Sumeet Ghosh" userId="d7ebeee487ccff48" providerId="LiveId" clId="{63AB21C1-8FF6-47B5-AFA3-DBCF3F43DFC7}" dt="2023-04-07T12:09:05.069" v="903" actId="21"/>
          <ac:spMkLst>
            <pc:docMk/>
            <pc:sldMk cId="651796623" sldId="316"/>
            <ac:spMk id="8" creationId="{A57ABDBF-7332-5A77-06BE-8F85DE143645}"/>
          </ac:spMkLst>
        </pc:spChg>
        <pc:picChg chg="add del mod">
          <ac:chgData name="Sumeet Ghosh" userId="d7ebeee487ccff48" providerId="LiveId" clId="{63AB21C1-8FF6-47B5-AFA3-DBCF3F43DFC7}" dt="2023-04-07T12:09:25.056" v="910" actId="21"/>
          <ac:picMkLst>
            <pc:docMk/>
            <pc:sldMk cId="651796623" sldId="316"/>
            <ac:picMk id="5" creationId="{A4134598-9474-6E03-0947-1E51FC957DF7}"/>
          </ac:picMkLst>
        </pc:picChg>
      </pc:sldChg>
      <pc:sldChg chg="addSp delSp modSp new del mod">
        <pc:chgData name="Sumeet Ghosh" userId="d7ebeee487ccff48" providerId="LiveId" clId="{63AB21C1-8FF6-47B5-AFA3-DBCF3F43DFC7}" dt="2023-04-07T12:10:51.050" v="929" actId="47"/>
        <pc:sldMkLst>
          <pc:docMk/>
          <pc:sldMk cId="2633992075" sldId="317"/>
        </pc:sldMkLst>
        <pc:spChg chg="del">
          <ac:chgData name="Sumeet Ghosh" userId="d7ebeee487ccff48" providerId="LiveId" clId="{63AB21C1-8FF6-47B5-AFA3-DBCF3F43DFC7}" dt="2023-03-29T06:53:35.022" v="404"/>
          <ac:spMkLst>
            <pc:docMk/>
            <pc:sldMk cId="2633992075" sldId="317"/>
            <ac:spMk id="2" creationId="{55604CD8-829D-FEF0-5C20-A923E544E75D}"/>
          </ac:spMkLst>
        </pc:spChg>
        <pc:spChg chg="add del mod">
          <ac:chgData name="Sumeet Ghosh" userId="d7ebeee487ccff48" providerId="LiveId" clId="{63AB21C1-8FF6-47B5-AFA3-DBCF3F43DFC7}" dt="2023-04-07T12:10:02.560" v="918" actId="21"/>
          <ac:spMkLst>
            <pc:docMk/>
            <pc:sldMk cId="2633992075" sldId="317"/>
            <ac:spMk id="3" creationId="{CF783488-9FD9-BCBA-DD21-A8F6C35387E8}"/>
          </ac:spMkLst>
        </pc:spChg>
        <pc:spChg chg="add mod">
          <ac:chgData name="Sumeet Ghosh" userId="d7ebeee487ccff48" providerId="LiveId" clId="{63AB21C1-8FF6-47B5-AFA3-DBCF3F43DFC7}" dt="2023-04-07T12:10:02.560" v="918" actId="21"/>
          <ac:spMkLst>
            <pc:docMk/>
            <pc:sldMk cId="2633992075" sldId="317"/>
            <ac:spMk id="8" creationId="{716252BF-4088-37A2-8D16-C805258BD053}"/>
          </ac:spMkLst>
        </pc:spChg>
        <pc:picChg chg="add del mod">
          <ac:chgData name="Sumeet Ghosh" userId="d7ebeee487ccff48" providerId="LiveId" clId="{63AB21C1-8FF6-47B5-AFA3-DBCF3F43DFC7}" dt="2023-04-07T12:10:15.799" v="921" actId="21"/>
          <ac:picMkLst>
            <pc:docMk/>
            <pc:sldMk cId="2633992075" sldId="317"/>
            <ac:picMk id="5" creationId="{EE37BE79-C354-8435-4C4C-11E77AA71F93}"/>
          </ac:picMkLst>
        </pc:picChg>
      </pc:sldChg>
      <pc:sldChg chg="addSp delSp modSp new mod">
        <pc:chgData name="Sumeet Ghosh" userId="d7ebeee487ccff48" providerId="LiveId" clId="{63AB21C1-8FF6-47B5-AFA3-DBCF3F43DFC7}" dt="2023-04-07T13:44:40.413" v="1357" actId="20577"/>
        <pc:sldMkLst>
          <pc:docMk/>
          <pc:sldMk cId="3443150583" sldId="318"/>
        </pc:sldMkLst>
        <pc:spChg chg="add mod">
          <ac:chgData name="Sumeet Ghosh" userId="d7ebeee487ccff48" providerId="LiveId" clId="{63AB21C1-8FF6-47B5-AFA3-DBCF3F43DFC7}" dt="2023-04-07T13:44:36.237" v="1355" actId="20577"/>
          <ac:spMkLst>
            <pc:docMk/>
            <pc:sldMk cId="3443150583" sldId="318"/>
            <ac:spMk id="2" creationId="{2D967F89-C8D9-4E2B-9E34-B8FBC0E0739B}"/>
          </ac:spMkLst>
        </pc:spChg>
        <pc:spChg chg="add mod">
          <ac:chgData name="Sumeet Ghosh" userId="d7ebeee487ccff48" providerId="LiveId" clId="{63AB21C1-8FF6-47B5-AFA3-DBCF3F43DFC7}" dt="2023-04-07T13:44:40.413" v="1357" actId="20577"/>
          <ac:spMkLst>
            <pc:docMk/>
            <pc:sldMk cId="3443150583" sldId="318"/>
            <ac:spMk id="3" creationId="{77137C8F-A546-B308-756B-42735D375F3E}"/>
          </ac:spMkLst>
        </pc:spChg>
        <pc:picChg chg="add mod">
          <ac:chgData name="Sumeet Ghosh" userId="d7ebeee487ccff48" providerId="LiveId" clId="{63AB21C1-8FF6-47B5-AFA3-DBCF3F43DFC7}" dt="2023-04-07T07:13:29.628" v="579" actId="14100"/>
          <ac:picMkLst>
            <pc:docMk/>
            <pc:sldMk cId="3443150583" sldId="318"/>
            <ac:picMk id="4" creationId="{2AF24E74-3ECE-5AE5-42AC-49042E766EF4}"/>
          </ac:picMkLst>
        </pc:picChg>
        <pc:picChg chg="add del mod">
          <ac:chgData name="Sumeet Ghosh" userId="d7ebeee487ccff48" providerId="LiveId" clId="{63AB21C1-8FF6-47B5-AFA3-DBCF3F43DFC7}" dt="2023-04-07T07:14:35.275" v="607"/>
          <ac:picMkLst>
            <pc:docMk/>
            <pc:sldMk cId="3443150583" sldId="318"/>
            <ac:picMk id="5" creationId="{08BC7EB7-F902-C174-99A8-99D8814D7E1E}"/>
          </ac:picMkLst>
        </pc:picChg>
        <pc:picChg chg="add mod">
          <ac:chgData name="Sumeet Ghosh" userId="d7ebeee487ccff48" providerId="LiveId" clId="{63AB21C1-8FF6-47B5-AFA3-DBCF3F43DFC7}" dt="2023-04-07T07:18:14.218" v="617" actId="14100"/>
          <ac:picMkLst>
            <pc:docMk/>
            <pc:sldMk cId="3443150583" sldId="318"/>
            <ac:picMk id="7" creationId="{F6F8C88D-87B3-37C4-3500-F2D23A4446B9}"/>
          </ac:picMkLst>
        </pc:picChg>
      </pc:sldChg>
      <pc:sldChg chg="addSp delSp modSp new del mod">
        <pc:chgData name="Sumeet Ghosh" userId="d7ebeee487ccff48" providerId="LiveId" clId="{63AB21C1-8FF6-47B5-AFA3-DBCF3F43DFC7}" dt="2023-04-07T07:18:24.972" v="618" actId="47"/>
        <pc:sldMkLst>
          <pc:docMk/>
          <pc:sldMk cId="1482676672" sldId="319"/>
        </pc:sldMkLst>
        <pc:spChg chg="add del mod">
          <ac:chgData name="Sumeet Ghosh" userId="d7ebeee487ccff48" providerId="LiveId" clId="{63AB21C1-8FF6-47B5-AFA3-DBCF3F43DFC7}" dt="2023-04-07T07:13:34.051" v="580" actId="21"/>
          <ac:spMkLst>
            <pc:docMk/>
            <pc:sldMk cId="1482676672" sldId="319"/>
            <ac:spMk id="2" creationId="{C4F11109-747A-DFFD-6B85-4F281C57EE10}"/>
          </ac:spMkLst>
        </pc:spChg>
        <pc:picChg chg="add del mod">
          <ac:chgData name="Sumeet Ghosh" userId="d7ebeee487ccff48" providerId="LiveId" clId="{63AB21C1-8FF6-47B5-AFA3-DBCF3F43DFC7}" dt="2023-04-07T07:13:44.646" v="583" actId="21"/>
          <ac:picMkLst>
            <pc:docMk/>
            <pc:sldMk cId="1482676672" sldId="319"/>
            <ac:picMk id="4" creationId="{321A3309-A9D1-8C45-1730-98756E602098}"/>
          </ac:picMkLst>
        </pc:picChg>
      </pc:sldChg>
      <pc:sldChg chg="addSp delSp modSp new mod">
        <pc:chgData name="Sumeet Ghosh" userId="d7ebeee487ccff48" providerId="LiveId" clId="{63AB21C1-8FF6-47B5-AFA3-DBCF3F43DFC7}" dt="2023-04-07T14:18:46.659" v="1814" actId="20577"/>
        <pc:sldMkLst>
          <pc:docMk/>
          <pc:sldMk cId="3294514628" sldId="319"/>
        </pc:sldMkLst>
        <pc:spChg chg="del">
          <ac:chgData name="Sumeet Ghosh" userId="d7ebeee487ccff48" providerId="LiveId" clId="{63AB21C1-8FF6-47B5-AFA3-DBCF3F43DFC7}" dt="2023-04-07T12:17:03.698" v="949" actId="478"/>
          <ac:spMkLst>
            <pc:docMk/>
            <pc:sldMk cId="3294514628" sldId="319"/>
            <ac:spMk id="2" creationId="{257E4909-B22F-6D9B-B9C5-5AB02D414A3A}"/>
          </ac:spMkLst>
        </pc:spChg>
        <pc:spChg chg="add del mod">
          <ac:chgData name="Sumeet Ghosh" userId="d7ebeee487ccff48" providerId="LiveId" clId="{63AB21C1-8FF6-47B5-AFA3-DBCF3F43DFC7}" dt="2023-04-07T12:13:10.356" v="933" actId="478"/>
          <ac:spMkLst>
            <pc:docMk/>
            <pc:sldMk cId="3294514628" sldId="319"/>
            <ac:spMk id="3" creationId="{7FEE9632-E04A-4EE0-EE3C-3D837393BD3D}"/>
          </ac:spMkLst>
        </pc:spChg>
        <pc:spChg chg="add del mod">
          <ac:chgData name="Sumeet Ghosh" userId="d7ebeee487ccff48" providerId="LiveId" clId="{63AB21C1-8FF6-47B5-AFA3-DBCF3F43DFC7}" dt="2023-04-07T12:17:03.698" v="949" actId="478"/>
          <ac:spMkLst>
            <pc:docMk/>
            <pc:sldMk cId="3294514628" sldId="319"/>
            <ac:spMk id="4" creationId="{1F434EE4-E49E-086C-472F-12CA8D4F2322}"/>
          </ac:spMkLst>
        </pc:spChg>
        <pc:spChg chg="add del mod">
          <ac:chgData name="Sumeet Ghosh" userId="d7ebeee487ccff48" providerId="LiveId" clId="{63AB21C1-8FF6-47B5-AFA3-DBCF3F43DFC7}" dt="2023-04-07T12:17:03.698" v="949" actId="478"/>
          <ac:spMkLst>
            <pc:docMk/>
            <pc:sldMk cId="3294514628" sldId="319"/>
            <ac:spMk id="5" creationId="{1673AADD-A4EA-1F6C-9282-CFFBBE207581}"/>
          </ac:spMkLst>
        </pc:spChg>
        <pc:spChg chg="add del mod">
          <ac:chgData name="Sumeet Ghosh" userId="d7ebeee487ccff48" providerId="LiveId" clId="{63AB21C1-8FF6-47B5-AFA3-DBCF3F43DFC7}" dt="2023-04-07T12:17:03.698" v="949" actId="478"/>
          <ac:spMkLst>
            <pc:docMk/>
            <pc:sldMk cId="3294514628" sldId="319"/>
            <ac:spMk id="6" creationId="{6E49E176-07FB-68B2-5264-2B7815461DBB}"/>
          </ac:spMkLst>
        </pc:spChg>
        <pc:spChg chg="add del mod">
          <ac:chgData name="Sumeet Ghosh" userId="d7ebeee487ccff48" providerId="LiveId" clId="{63AB21C1-8FF6-47B5-AFA3-DBCF3F43DFC7}" dt="2023-04-07T12:17:03.698" v="949" actId="478"/>
          <ac:spMkLst>
            <pc:docMk/>
            <pc:sldMk cId="3294514628" sldId="319"/>
            <ac:spMk id="7" creationId="{6AFE934B-6B2F-1C6E-C0CF-FC7C215E259D}"/>
          </ac:spMkLst>
        </pc:spChg>
        <pc:spChg chg="add del mod">
          <ac:chgData name="Sumeet Ghosh" userId="d7ebeee487ccff48" providerId="LiveId" clId="{63AB21C1-8FF6-47B5-AFA3-DBCF3F43DFC7}" dt="2023-04-07T12:17:03.698" v="949" actId="478"/>
          <ac:spMkLst>
            <pc:docMk/>
            <pc:sldMk cId="3294514628" sldId="319"/>
            <ac:spMk id="8" creationId="{7717AEA8-59E4-8F6A-8C45-2E119BB05014}"/>
          </ac:spMkLst>
        </pc:spChg>
        <pc:spChg chg="add del mod">
          <ac:chgData name="Sumeet Ghosh" userId="d7ebeee487ccff48" providerId="LiveId" clId="{63AB21C1-8FF6-47B5-AFA3-DBCF3F43DFC7}" dt="2023-04-07T12:17:03.698" v="949" actId="478"/>
          <ac:spMkLst>
            <pc:docMk/>
            <pc:sldMk cId="3294514628" sldId="319"/>
            <ac:spMk id="9" creationId="{92C3BFED-567B-EA1F-5397-68C9B1876AD8}"/>
          </ac:spMkLst>
        </pc:spChg>
        <pc:spChg chg="add del mod">
          <ac:chgData name="Sumeet Ghosh" userId="d7ebeee487ccff48" providerId="LiveId" clId="{63AB21C1-8FF6-47B5-AFA3-DBCF3F43DFC7}" dt="2023-04-07T12:17:03.698" v="949" actId="478"/>
          <ac:spMkLst>
            <pc:docMk/>
            <pc:sldMk cId="3294514628" sldId="319"/>
            <ac:spMk id="10" creationId="{69E21D5A-6A0A-35F0-A203-8734653BB2BC}"/>
          </ac:spMkLst>
        </pc:spChg>
        <pc:spChg chg="add del mod">
          <ac:chgData name="Sumeet Ghosh" userId="d7ebeee487ccff48" providerId="LiveId" clId="{63AB21C1-8FF6-47B5-AFA3-DBCF3F43DFC7}" dt="2023-04-07T12:17:03.698" v="949" actId="478"/>
          <ac:spMkLst>
            <pc:docMk/>
            <pc:sldMk cId="3294514628" sldId="319"/>
            <ac:spMk id="11" creationId="{F65964D2-BC66-C454-3FEE-4AC7C2B31BF2}"/>
          </ac:spMkLst>
        </pc:spChg>
        <pc:spChg chg="add del mod">
          <ac:chgData name="Sumeet Ghosh" userId="d7ebeee487ccff48" providerId="LiveId" clId="{63AB21C1-8FF6-47B5-AFA3-DBCF3F43DFC7}" dt="2023-04-07T12:17:03.698" v="949" actId="478"/>
          <ac:spMkLst>
            <pc:docMk/>
            <pc:sldMk cId="3294514628" sldId="319"/>
            <ac:spMk id="12" creationId="{C500B6D0-CAAB-6517-ECEF-99A84AAB18E5}"/>
          </ac:spMkLst>
        </pc:spChg>
        <pc:spChg chg="add del mod">
          <ac:chgData name="Sumeet Ghosh" userId="d7ebeee487ccff48" providerId="LiveId" clId="{63AB21C1-8FF6-47B5-AFA3-DBCF3F43DFC7}" dt="2023-04-07T12:17:03.698" v="949" actId="478"/>
          <ac:spMkLst>
            <pc:docMk/>
            <pc:sldMk cId="3294514628" sldId="319"/>
            <ac:spMk id="13" creationId="{AD0D400E-0F42-15F7-4F6C-004FD336E0EE}"/>
          </ac:spMkLst>
        </pc:spChg>
        <pc:spChg chg="add del mod">
          <ac:chgData name="Sumeet Ghosh" userId="d7ebeee487ccff48" providerId="LiveId" clId="{63AB21C1-8FF6-47B5-AFA3-DBCF3F43DFC7}" dt="2023-04-07T12:17:03.698" v="949" actId="478"/>
          <ac:spMkLst>
            <pc:docMk/>
            <pc:sldMk cId="3294514628" sldId="319"/>
            <ac:spMk id="14" creationId="{66E64F07-3E3F-BA6A-72A7-807A9F76701D}"/>
          </ac:spMkLst>
        </pc:spChg>
        <pc:spChg chg="add del mod">
          <ac:chgData name="Sumeet Ghosh" userId="d7ebeee487ccff48" providerId="LiveId" clId="{63AB21C1-8FF6-47B5-AFA3-DBCF3F43DFC7}" dt="2023-04-07T12:17:03.698" v="949" actId="478"/>
          <ac:spMkLst>
            <pc:docMk/>
            <pc:sldMk cId="3294514628" sldId="319"/>
            <ac:spMk id="15" creationId="{EEE43FD2-9152-7DE8-507D-D9704974F82B}"/>
          </ac:spMkLst>
        </pc:spChg>
        <pc:spChg chg="add del mod">
          <ac:chgData name="Sumeet Ghosh" userId="d7ebeee487ccff48" providerId="LiveId" clId="{63AB21C1-8FF6-47B5-AFA3-DBCF3F43DFC7}" dt="2023-04-07T12:17:03.698" v="949" actId="478"/>
          <ac:spMkLst>
            <pc:docMk/>
            <pc:sldMk cId="3294514628" sldId="319"/>
            <ac:spMk id="16" creationId="{47765B42-9AD9-1E59-E3F8-8C34D3CDADFB}"/>
          </ac:spMkLst>
        </pc:spChg>
        <pc:spChg chg="add del mod">
          <ac:chgData name="Sumeet Ghosh" userId="d7ebeee487ccff48" providerId="LiveId" clId="{63AB21C1-8FF6-47B5-AFA3-DBCF3F43DFC7}" dt="2023-04-07T12:17:03.698" v="949" actId="478"/>
          <ac:spMkLst>
            <pc:docMk/>
            <pc:sldMk cId="3294514628" sldId="319"/>
            <ac:spMk id="17" creationId="{CBFC2D5F-D6F2-D88D-11C6-7C54741CBD67}"/>
          </ac:spMkLst>
        </pc:spChg>
        <pc:spChg chg="add del mod">
          <ac:chgData name="Sumeet Ghosh" userId="d7ebeee487ccff48" providerId="LiveId" clId="{63AB21C1-8FF6-47B5-AFA3-DBCF3F43DFC7}" dt="2023-04-07T12:17:03.698" v="949" actId="478"/>
          <ac:spMkLst>
            <pc:docMk/>
            <pc:sldMk cId="3294514628" sldId="319"/>
            <ac:spMk id="18" creationId="{A85D6704-520D-CC96-1213-13BDB1443CC4}"/>
          </ac:spMkLst>
        </pc:spChg>
        <pc:spChg chg="add del mod">
          <ac:chgData name="Sumeet Ghosh" userId="d7ebeee487ccff48" providerId="LiveId" clId="{63AB21C1-8FF6-47B5-AFA3-DBCF3F43DFC7}" dt="2023-04-07T12:17:03.698" v="949" actId="478"/>
          <ac:spMkLst>
            <pc:docMk/>
            <pc:sldMk cId="3294514628" sldId="319"/>
            <ac:spMk id="19" creationId="{9C5E9010-5734-06C6-3E24-D0E2FBB809E0}"/>
          </ac:spMkLst>
        </pc:spChg>
        <pc:spChg chg="add del mod">
          <ac:chgData name="Sumeet Ghosh" userId="d7ebeee487ccff48" providerId="LiveId" clId="{63AB21C1-8FF6-47B5-AFA3-DBCF3F43DFC7}" dt="2023-04-07T12:17:03.698" v="949" actId="478"/>
          <ac:spMkLst>
            <pc:docMk/>
            <pc:sldMk cId="3294514628" sldId="319"/>
            <ac:spMk id="20" creationId="{F7201C9F-E5B5-676B-CF86-F5E5789DCE9F}"/>
          </ac:spMkLst>
        </pc:spChg>
        <pc:spChg chg="add del mod">
          <ac:chgData name="Sumeet Ghosh" userId="d7ebeee487ccff48" providerId="LiveId" clId="{63AB21C1-8FF6-47B5-AFA3-DBCF3F43DFC7}" dt="2023-04-07T12:17:03.698" v="949" actId="478"/>
          <ac:spMkLst>
            <pc:docMk/>
            <pc:sldMk cId="3294514628" sldId="319"/>
            <ac:spMk id="21" creationId="{1A5A09FD-EC47-CC04-A99D-6E57CBED93EB}"/>
          </ac:spMkLst>
        </pc:spChg>
        <pc:spChg chg="add del mod">
          <ac:chgData name="Sumeet Ghosh" userId="d7ebeee487ccff48" providerId="LiveId" clId="{63AB21C1-8FF6-47B5-AFA3-DBCF3F43DFC7}" dt="2023-04-07T12:17:03.698" v="949" actId="478"/>
          <ac:spMkLst>
            <pc:docMk/>
            <pc:sldMk cId="3294514628" sldId="319"/>
            <ac:spMk id="22" creationId="{2B873FC6-4B97-4ED9-6EBD-5CF6835E1FB3}"/>
          </ac:spMkLst>
        </pc:spChg>
        <pc:spChg chg="add del mod">
          <ac:chgData name="Sumeet Ghosh" userId="d7ebeee487ccff48" providerId="LiveId" clId="{63AB21C1-8FF6-47B5-AFA3-DBCF3F43DFC7}" dt="2023-04-07T12:17:03.698" v="949" actId="478"/>
          <ac:spMkLst>
            <pc:docMk/>
            <pc:sldMk cId="3294514628" sldId="319"/>
            <ac:spMk id="23" creationId="{69809BED-51EB-5925-0A9C-62A5F9B28B5A}"/>
          </ac:spMkLst>
        </pc:spChg>
        <pc:spChg chg="add del mod">
          <ac:chgData name="Sumeet Ghosh" userId="d7ebeee487ccff48" providerId="LiveId" clId="{63AB21C1-8FF6-47B5-AFA3-DBCF3F43DFC7}" dt="2023-04-07T12:17:03.698" v="949" actId="478"/>
          <ac:spMkLst>
            <pc:docMk/>
            <pc:sldMk cId="3294514628" sldId="319"/>
            <ac:spMk id="24" creationId="{17831005-0116-364E-2215-B2ED0C924446}"/>
          </ac:spMkLst>
        </pc:spChg>
        <pc:spChg chg="add del mod">
          <ac:chgData name="Sumeet Ghosh" userId="d7ebeee487ccff48" providerId="LiveId" clId="{63AB21C1-8FF6-47B5-AFA3-DBCF3F43DFC7}" dt="2023-04-07T12:17:03.698" v="949" actId="478"/>
          <ac:spMkLst>
            <pc:docMk/>
            <pc:sldMk cId="3294514628" sldId="319"/>
            <ac:spMk id="25" creationId="{256E86DD-5263-9107-5DF1-6F6569DE5E2E}"/>
          </ac:spMkLst>
        </pc:spChg>
        <pc:spChg chg="add del mod">
          <ac:chgData name="Sumeet Ghosh" userId="d7ebeee487ccff48" providerId="LiveId" clId="{63AB21C1-8FF6-47B5-AFA3-DBCF3F43DFC7}" dt="2023-04-07T12:17:03.698" v="949" actId="478"/>
          <ac:spMkLst>
            <pc:docMk/>
            <pc:sldMk cId="3294514628" sldId="319"/>
            <ac:spMk id="26" creationId="{BC75BCA2-DA0A-87C2-1AAB-126F83C834C8}"/>
          </ac:spMkLst>
        </pc:spChg>
        <pc:spChg chg="add del mod">
          <ac:chgData name="Sumeet Ghosh" userId="d7ebeee487ccff48" providerId="LiveId" clId="{63AB21C1-8FF6-47B5-AFA3-DBCF3F43DFC7}" dt="2023-04-07T12:17:03.698" v="949" actId="478"/>
          <ac:spMkLst>
            <pc:docMk/>
            <pc:sldMk cId="3294514628" sldId="319"/>
            <ac:spMk id="27" creationId="{DCB5F053-C96B-D4B4-54D2-858105AEE6FC}"/>
          </ac:spMkLst>
        </pc:spChg>
        <pc:spChg chg="add del mod">
          <ac:chgData name="Sumeet Ghosh" userId="d7ebeee487ccff48" providerId="LiveId" clId="{63AB21C1-8FF6-47B5-AFA3-DBCF3F43DFC7}" dt="2023-04-07T12:17:03.698" v="949" actId="478"/>
          <ac:spMkLst>
            <pc:docMk/>
            <pc:sldMk cId="3294514628" sldId="319"/>
            <ac:spMk id="28" creationId="{7AA96BE8-7116-DF7D-458A-BDFA62F00414}"/>
          </ac:spMkLst>
        </pc:spChg>
        <pc:spChg chg="add del mod">
          <ac:chgData name="Sumeet Ghosh" userId="d7ebeee487ccff48" providerId="LiveId" clId="{63AB21C1-8FF6-47B5-AFA3-DBCF3F43DFC7}" dt="2023-04-07T12:17:03.698" v="949" actId="478"/>
          <ac:spMkLst>
            <pc:docMk/>
            <pc:sldMk cId="3294514628" sldId="319"/>
            <ac:spMk id="29" creationId="{10B579AE-9209-471E-22A3-78105DE2B8EE}"/>
          </ac:spMkLst>
        </pc:spChg>
        <pc:spChg chg="add del mod">
          <ac:chgData name="Sumeet Ghosh" userId="d7ebeee487ccff48" providerId="LiveId" clId="{63AB21C1-8FF6-47B5-AFA3-DBCF3F43DFC7}" dt="2023-04-07T12:17:03.698" v="949" actId="478"/>
          <ac:spMkLst>
            <pc:docMk/>
            <pc:sldMk cId="3294514628" sldId="319"/>
            <ac:spMk id="30" creationId="{D0C8BC07-89E4-8D90-A29E-FB132E564BA5}"/>
          </ac:spMkLst>
        </pc:spChg>
        <pc:spChg chg="add del mod">
          <ac:chgData name="Sumeet Ghosh" userId="d7ebeee487ccff48" providerId="LiveId" clId="{63AB21C1-8FF6-47B5-AFA3-DBCF3F43DFC7}" dt="2023-04-07T12:16:26.784" v="946"/>
          <ac:spMkLst>
            <pc:docMk/>
            <pc:sldMk cId="3294514628" sldId="319"/>
            <ac:spMk id="33" creationId="{1745127F-DB58-9A4E-3F15-52D3E7485DC8}"/>
          </ac:spMkLst>
        </pc:spChg>
        <pc:spChg chg="add del mod">
          <ac:chgData name="Sumeet Ghosh" userId="d7ebeee487ccff48" providerId="LiveId" clId="{63AB21C1-8FF6-47B5-AFA3-DBCF3F43DFC7}" dt="2023-04-07T12:16:26.784" v="946"/>
          <ac:spMkLst>
            <pc:docMk/>
            <pc:sldMk cId="3294514628" sldId="319"/>
            <ac:spMk id="34" creationId="{A1260C50-9B1E-ABDD-016E-2D91D7EE6EC0}"/>
          </ac:spMkLst>
        </pc:spChg>
        <pc:spChg chg="add del mod">
          <ac:chgData name="Sumeet Ghosh" userId="d7ebeee487ccff48" providerId="LiveId" clId="{63AB21C1-8FF6-47B5-AFA3-DBCF3F43DFC7}" dt="2023-04-07T12:16:26.784" v="946"/>
          <ac:spMkLst>
            <pc:docMk/>
            <pc:sldMk cId="3294514628" sldId="319"/>
            <ac:spMk id="35" creationId="{712DA8D0-BD3E-7852-8A8E-C10CA48018CC}"/>
          </ac:spMkLst>
        </pc:spChg>
        <pc:spChg chg="add del mod">
          <ac:chgData name="Sumeet Ghosh" userId="d7ebeee487ccff48" providerId="LiveId" clId="{63AB21C1-8FF6-47B5-AFA3-DBCF3F43DFC7}" dt="2023-04-07T12:16:26.784" v="946"/>
          <ac:spMkLst>
            <pc:docMk/>
            <pc:sldMk cId="3294514628" sldId="319"/>
            <ac:spMk id="36" creationId="{38987D84-FA98-5F11-9E39-A845702FED05}"/>
          </ac:spMkLst>
        </pc:spChg>
        <pc:spChg chg="add del mod">
          <ac:chgData name="Sumeet Ghosh" userId="d7ebeee487ccff48" providerId="LiveId" clId="{63AB21C1-8FF6-47B5-AFA3-DBCF3F43DFC7}" dt="2023-04-07T12:16:26.784" v="946"/>
          <ac:spMkLst>
            <pc:docMk/>
            <pc:sldMk cId="3294514628" sldId="319"/>
            <ac:spMk id="37" creationId="{E7B06B62-D833-CDA5-9466-325E90AB889C}"/>
          </ac:spMkLst>
        </pc:spChg>
        <pc:spChg chg="add del mod">
          <ac:chgData name="Sumeet Ghosh" userId="d7ebeee487ccff48" providerId="LiveId" clId="{63AB21C1-8FF6-47B5-AFA3-DBCF3F43DFC7}" dt="2023-04-07T12:16:26.784" v="946"/>
          <ac:spMkLst>
            <pc:docMk/>
            <pc:sldMk cId="3294514628" sldId="319"/>
            <ac:spMk id="38" creationId="{15E56441-393D-41C8-B7C6-07BD9D597239}"/>
          </ac:spMkLst>
        </pc:spChg>
        <pc:spChg chg="add del mod">
          <ac:chgData name="Sumeet Ghosh" userId="d7ebeee487ccff48" providerId="LiveId" clId="{63AB21C1-8FF6-47B5-AFA3-DBCF3F43DFC7}" dt="2023-04-07T12:16:26.784" v="946"/>
          <ac:spMkLst>
            <pc:docMk/>
            <pc:sldMk cId="3294514628" sldId="319"/>
            <ac:spMk id="39" creationId="{523EC735-1134-F7A2-1EC2-31B0F30B6F7D}"/>
          </ac:spMkLst>
        </pc:spChg>
        <pc:spChg chg="add del mod">
          <ac:chgData name="Sumeet Ghosh" userId="d7ebeee487ccff48" providerId="LiveId" clId="{63AB21C1-8FF6-47B5-AFA3-DBCF3F43DFC7}" dt="2023-04-07T12:16:26.784" v="946"/>
          <ac:spMkLst>
            <pc:docMk/>
            <pc:sldMk cId="3294514628" sldId="319"/>
            <ac:spMk id="40" creationId="{014FC1EE-89C9-3A74-7783-4E28FFE36582}"/>
          </ac:spMkLst>
        </pc:spChg>
        <pc:spChg chg="add del mod">
          <ac:chgData name="Sumeet Ghosh" userId="d7ebeee487ccff48" providerId="LiveId" clId="{63AB21C1-8FF6-47B5-AFA3-DBCF3F43DFC7}" dt="2023-04-07T12:16:26.784" v="946"/>
          <ac:spMkLst>
            <pc:docMk/>
            <pc:sldMk cId="3294514628" sldId="319"/>
            <ac:spMk id="41" creationId="{7AC95AC6-6AE6-6870-6D86-E654DC0F09A4}"/>
          </ac:spMkLst>
        </pc:spChg>
        <pc:spChg chg="add del mod">
          <ac:chgData name="Sumeet Ghosh" userId="d7ebeee487ccff48" providerId="LiveId" clId="{63AB21C1-8FF6-47B5-AFA3-DBCF3F43DFC7}" dt="2023-04-07T12:16:26.784" v="946"/>
          <ac:spMkLst>
            <pc:docMk/>
            <pc:sldMk cId="3294514628" sldId="319"/>
            <ac:spMk id="42" creationId="{F2E850FC-099C-EBD9-2045-C202DBA641F0}"/>
          </ac:spMkLst>
        </pc:spChg>
        <pc:spChg chg="add del mod">
          <ac:chgData name="Sumeet Ghosh" userId="d7ebeee487ccff48" providerId="LiveId" clId="{63AB21C1-8FF6-47B5-AFA3-DBCF3F43DFC7}" dt="2023-04-07T12:16:26.784" v="946"/>
          <ac:spMkLst>
            <pc:docMk/>
            <pc:sldMk cId="3294514628" sldId="319"/>
            <ac:spMk id="43" creationId="{6ECC7005-C28E-B5B2-EA1E-6FFA8E7E71A1}"/>
          </ac:spMkLst>
        </pc:spChg>
        <pc:spChg chg="add del mod">
          <ac:chgData name="Sumeet Ghosh" userId="d7ebeee487ccff48" providerId="LiveId" clId="{63AB21C1-8FF6-47B5-AFA3-DBCF3F43DFC7}" dt="2023-04-07T12:16:26.784" v="946"/>
          <ac:spMkLst>
            <pc:docMk/>
            <pc:sldMk cId="3294514628" sldId="319"/>
            <ac:spMk id="44" creationId="{F28B8AC1-DFC4-282D-A370-1B08394A1001}"/>
          </ac:spMkLst>
        </pc:spChg>
        <pc:spChg chg="add del mod">
          <ac:chgData name="Sumeet Ghosh" userId="d7ebeee487ccff48" providerId="LiveId" clId="{63AB21C1-8FF6-47B5-AFA3-DBCF3F43DFC7}" dt="2023-04-07T12:16:26.784" v="946"/>
          <ac:spMkLst>
            <pc:docMk/>
            <pc:sldMk cId="3294514628" sldId="319"/>
            <ac:spMk id="45" creationId="{48B6A7D2-2D98-30C3-40F5-D91CC521ABA4}"/>
          </ac:spMkLst>
        </pc:spChg>
        <pc:spChg chg="add del mod">
          <ac:chgData name="Sumeet Ghosh" userId="d7ebeee487ccff48" providerId="LiveId" clId="{63AB21C1-8FF6-47B5-AFA3-DBCF3F43DFC7}" dt="2023-04-07T12:16:26.784" v="946"/>
          <ac:spMkLst>
            <pc:docMk/>
            <pc:sldMk cId="3294514628" sldId="319"/>
            <ac:spMk id="46" creationId="{E5FAFCAB-8B7E-77B4-1FB5-BAC0E3C7287B}"/>
          </ac:spMkLst>
        </pc:spChg>
        <pc:spChg chg="add del mod">
          <ac:chgData name="Sumeet Ghosh" userId="d7ebeee487ccff48" providerId="LiveId" clId="{63AB21C1-8FF6-47B5-AFA3-DBCF3F43DFC7}" dt="2023-04-07T12:16:26.784" v="946"/>
          <ac:spMkLst>
            <pc:docMk/>
            <pc:sldMk cId="3294514628" sldId="319"/>
            <ac:spMk id="47" creationId="{51CBEC04-5400-532F-2BC2-4D70D4409BA2}"/>
          </ac:spMkLst>
        </pc:spChg>
        <pc:spChg chg="add del mod">
          <ac:chgData name="Sumeet Ghosh" userId="d7ebeee487ccff48" providerId="LiveId" clId="{63AB21C1-8FF6-47B5-AFA3-DBCF3F43DFC7}" dt="2023-04-07T12:16:26.784" v="946"/>
          <ac:spMkLst>
            <pc:docMk/>
            <pc:sldMk cId="3294514628" sldId="319"/>
            <ac:spMk id="48" creationId="{AE9FE573-2223-1B29-2EDE-054A45DB2B8A}"/>
          </ac:spMkLst>
        </pc:spChg>
        <pc:spChg chg="add del mod">
          <ac:chgData name="Sumeet Ghosh" userId="d7ebeee487ccff48" providerId="LiveId" clId="{63AB21C1-8FF6-47B5-AFA3-DBCF3F43DFC7}" dt="2023-04-07T12:16:26.784" v="946"/>
          <ac:spMkLst>
            <pc:docMk/>
            <pc:sldMk cId="3294514628" sldId="319"/>
            <ac:spMk id="49" creationId="{4DB27137-7F0F-A46D-AE18-7B181F508024}"/>
          </ac:spMkLst>
        </pc:spChg>
        <pc:spChg chg="add del mod">
          <ac:chgData name="Sumeet Ghosh" userId="d7ebeee487ccff48" providerId="LiveId" clId="{63AB21C1-8FF6-47B5-AFA3-DBCF3F43DFC7}" dt="2023-04-07T12:16:26.784" v="946"/>
          <ac:spMkLst>
            <pc:docMk/>
            <pc:sldMk cId="3294514628" sldId="319"/>
            <ac:spMk id="50" creationId="{2E2BDBE0-FB60-C5C1-BC07-7D7181F82861}"/>
          </ac:spMkLst>
        </pc:spChg>
        <pc:spChg chg="add del mod">
          <ac:chgData name="Sumeet Ghosh" userId="d7ebeee487ccff48" providerId="LiveId" clId="{63AB21C1-8FF6-47B5-AFA3-DBCF3F43DFC7}" dt="2023-04-07T12:16:26.784" v="946"/>
          <ac:spMkLst>
            <pc:docMk/>
            <pc:sldMk cId="3294514628" sldId="319"/>
            <ac:spMk id="51" creationId="{ABEFF15B-AEE4-FD06-511B-F088BFD3C8E5}"/>
          </ac:spMkLst>
        </pc:spChg>
        <pc:spChg chg="add del mod">
          <ac:chgData name="Sumeet Ghosh" userId="d7ebeee487ccff48" providerId="LiveId" clId="{63AB21C1-8FF6-47B5-AFA3-DBCF3F43DFC7}" dt="2023-04-07T12:16:26.784" v="946"/>
          <ac:spMkLst>
            <pc:docMk/>
            <pc:sldMk cId="3294514628" sldId="319"/>
            <ac:spMk id="52" creationId="{2FE85F3B-D07E-2333-BEA1-D9C5E4A322F1}"/>
          </ac:spMkLst>
        </pc:spChg>
        <pc:spChg chg="add del mod">
          <ac:chgData name="Sumeet Ghosh" userId="d7ebeee487ccff48" providerId="LiveId" clId="{63AB21C1-8FF6-47B5-AFA3-DBCF3F43DFC7}" dt="2023-04-07T12:16:26.784" v="946"/>
          <ac:spMkLst>
            <pc:docMk/>
            <pc:sldMk cId="3294514628" sldId="319"/>
            <ac:spMk id="53" creationId="{9C8580DA-331D-541A-704F-15EA67235221}"/>
          </ac:spMkLst>
        </pc:spChg>
        <pc:spChg chg="add del mod">
          <ac:chgData name="Sumeet Ghosh" userId="d7ebeee487ccff48" providerId="LiveId" clId="{63AB21C1-8FF6-47B5-AFA3-DBCF3F43DFC7}" dt="2023-04-07T12:16:26.784" v="946"/>
          <ac:spMkLst>
            <pc:docMk/>
            <pc:sldMk cId="3294514628" sldId="319"/>
            <ac:spMk id="54" creationId="{5CAC103D-CDDF-03DF-8D23-DEBC2F618A38}"/>
          </ac:spMkLst>
        </pc:spChg>
        <pc:spChg chg="add del mod">
          <ac:chgData name="Sumeet Ghosh" userId="d7ebeee487ccff48" providerId="LiveId" clId="{63AB21C1-8FF6-47B5-AFA3-DBCF3F43DFC7}" dt="2023-04-07T12:16:26.784" v="946"/>
          <ac:spMkLst>
            <pc:docMk/>
            <pc:sldMk cId="3294514628" sldId="319"/>
            <ac:spMk id="55" creationId="{BD5D6945-62C1-08DC-55E5-1BD89CAD3527}"/>
          </ac:spMkLst>
        </pc:spChg>
        <pc:spChg chg="add del mod">
          <ac:chgData name="Sumeet Ghosh" userId="d7ebeee487ccff48" providerId="LiveId" clId="{63AB21C1-8FF6-47B5-AFA3-DBCF3F43DFC7}" dt="2023-04-07T12:16:26.784" v="946"/>
          <ac:spMkLst>
            <pc:docMk/>
            <pc:sldMk cId="3294514628" sldId="319"/>
            <ac:spMk id="56" creationId="{D699419B-2A17-3EC4-B986-992D9ED5DD26}"/>
          </ac:spMkLst>
        </pc:spChg>
        <pc:spChg chg="add del mod">
          <ac:chgData name="Sumeet Ghosh" userId="d7ebeee487ccff48" providerId="LiveId" clId="{63AB21C1-8FF6-47B5-AFA3-DBCF3F43DFC7}" dt="2023-04-07T12:16:26.784" v="946"/>
          <ac:spMkLst>
            <pc:docMk/>
            <pc:sldMk cId="3294514628" sldId="319"/>
            <ac:spMk id="57" creationId="{89480101-3C6D-EB04-6EB2-B765DCEE93B1}"/>
          </ac:spMkLst>
        </pc:spChg>
        <pc:spChg chg="add del mod">
          <ac:chgData name="Sumeet Ghosh" userId="d7ebeee487ccff48" providerId="LiveId" clId="{63AB21C1-8FF6-47B5-AFA3-DBCF3F43DFC7}" dt="2023-04-07T12:16:26.784" v="946"/>
          <ac:spMkLst>
            <pc:docMk/>
            <pc:sldMk cId="3294514628" sldId="319"/>
            <ac:spMk id="58" creationId="{E4554001-A3B4-B4B8-56F0-5B2CDB281062}"/>
          </ac:spMkLst>
        </pc:spChg>
        <pc:spChg chg="add del mod">
          <ac:chgData name="Sumeet Ghosh" userId="d7ebeee487ccff48" providerId="LiveId" clId="{63AB21C1-8FF6-47B5-AFA3-DBCF3F43DFC7}" dt="2023-04-07T12:16:26.784" v="946"/>
          <ac:spMkLst>
            <pc:docMk/>
            <pc:sldMk cId="3294514628" sldId="319"/>
            <ac:spMk id="59" creationId="{5CF25E94-E7F2-0D9A-8552-C763B29AC614}"/>
          </ac:spMkLst>
        </pc:spChg>
        <pc:spChg chg="add del mod">
          <ac:chgData name="Sumeet Ghosh" userId="d7ebeee487ccff48" providerId="LiveId" clId="{63AB21C1-8FF6-47B5-AFA3-DBCF3F43DFC7}" dt="2023-04-07T12:16:26.784" v="946"/>
          <ac:spMkLst>
            <pc:docMk/>
            <pc:sldMk cId="3294514628" sldId="319"/>
            <ac:spMk id="60" creationId="{15985108-848D-F751-4206-27EFCAD02A52}"/>
          </ac:spMkLst>
        </pc:spChg>
        <pc:spChg chg="add del mod">
          <ac:chgData name="Sumeet Ghosh" userId="d7ebeee487ccff48" providerId="LiveId" clId="{63AB21C1-8FF6-47B5-AFA3-DBCF3F43DFC7}" dt="2023-04-07T12:16:26.784" v="946"/>
          <ac:spMkLst>
            <pc:docMk/>
            <pc:sldMk cId="3294514628" sldId="319"/>
            <ac:spMk id="61" creationId="{93D45EC7-6B69-7BD0-599C-53D19D6EF083}"/>
          </ac:spMkLst>
        </pc:spChg>
        <pc:spChg chg="add del mod">
          <ac:chgData name="Sumeet Ghosh" userId="d7ebeee487ccff48" providerId="LiveId" clId="{63AB21C1-8FF6-47B5-AFA3-DBCF3F43DFC7}" dt="2023-04-07T12:16:26.784" v="946"/>
          <ac:spMkLst>
            <pc:docMk/>
            <pc:sldMk cId="3294514628" sldId="319"/>
            <ac:spMk id="62" creationId="{E30065A2-FE82-1785-8873-F6E69E6B9BE7}"/>
          </ac:spMkLst>
        </pc:spChg>
        <pc:spChg chg="add del mod">
          <ac:chgData name="Sumeet Ghosh" userId="d7ebeee487ccff48" providerId="LiveId" clId="{63AB21C1-8FF6-47B5-AFA3-DBCF3F43DFC7}" dt="2023-04-07T12:16:26.784" v="946"/>
          <ac:spMkLst>
            <pc:docMk/>
            <pc:sldMk cId="3294514628" sldId="319"/>
            <ac:spMk id="63" creationId="{76C9056C-C236-DBA8-1C17-7B17D68F9495}"/>
          </ac:spMkLst>
        </pc:spChg>
        <pc:spChg chg="add del mod">
          <ac:chgData name="Sumeet Ghosh" userId="d7ebeee487ccff48" providerId="LiveId" clId="{63AB21C1-8FF6-47B5-AFA3-DBCF3F43DFC7}" dt="2023-04-07T12:16:26.784" v="946"/>
          <ac:spMkLst>
            <pc:docMk/>
            <pc:sldMk cId="3294514628" sldId="319"/>
            <ac:spMk id="2048" creationId="{59BCE1EC-0AD0-A5F5-E7FD-EB5CAFCCC4AF}"/>
          </ac:spMkLst>
        </pc:spChg>
        <pc:spChg chg="add del mod">
          <ac:chgData name="Sumeet Ghosh" userId="d7ebeee487ccff48" providerId="LiveId" clId="{63AB21C1-8FF6-47B5-AFA3-DBCF3F43DFC7}" dt="2023-04-07T12:16:26.784" v="946"/>
          <ac:spMkLst>
            <pc:docMk/>
            <pc:sldMk cId="3294514628" sldId="319"/>
            <ac:spMk id="2089" creationId="{4B530A63-D469-7012-CBD5-02C6BD912043}"/>
          </ac:spMkLst>
        </pc:spChg>
        <pc:spChg chg="add del mod">
          <ac:chgData name="Sumeet Ghosh" userId="d7ebeee487ccff48" providerId="LiveId" clId="{63AB21C1-8FF6-47B5-AFA3-DBCF3F43DFC7}" dt="2023-04-07T12:16:26.784" v="946"/>
          <ac:spMkLst>
            <pc:docMk/>
            <pc:sldMk cId="3294514628" sldId="319"/>
            <ac:spMk id="2090" creationId="{253886BF-7CA8-0392-98B3-CCA95A39F918}"/>
          </ac:spMkLst>
        </pc:spChg>
        <pc:spChg chg="add del mod">
          <ac:chgData name="Sumeet Ghosh" userId="d7ebeee487ccff48" providerId="LiveId" clId="{63AB21C1-8FF6-47B5-AFA3-DBCF3F43DFC7}" dt="2023-04-07T12:16:26.784" v="946"/>
          <ac:spMkLst>
            <pc:docMk/>
            <pc:sldMk cId="3294514628" sldId="319"/>
            <ac:spMk id="2091" creationId="{64EC095F-8876-A27B-AF79-1A642AC96FA8}"/>
          </ac:spMkLst>
        </pc:spChg>
        <pc:spChg chg="add del mod">
          <ac:chgData name="Sumeet Ghosh" userId="d7ebeee487ccff48" providerId="LiveId" clId="{63AB21C1-8FF6-47B5-AFA3-DBCF3F43DFC7}" dt="2023-04-07T12:16:26.784" v="946"/>
          <ac:spMkLst>
            <pc:docMk/>
            <pc:sldMk cId="3294514628" sldId="319"/>
            <ac:spMk id="2092" creationId="{536224C5-ECE0-F566-7C44-7AC1C3D7ADA1}"/>
          </ac:spMkLst>
        </pc:spChg>
        <pc:spChg chg="add del mod">
          <ac:chgData name="Sumeet Ghosh" userId="d7ebeee487ccff48" providerId="LiveId" clId="{63AB21C1-8FF6-47B5-AFA3-DBCF3F43DFC7}" dt="2023-04-07T12:16:26.784" v="946"/>
          <ac:spMkLst>
            <pc:docMk/>
            <pc:sldMk cId="3294514628" sldId="319"/>
            <ac:spMk id="2093" creationId="{51C428AA-B154-AB2D-9595-4B399E7E0923}"/>
          </ac:spMkLst>
        </pc:spChg>
        <pc:spChg chg="add del mod">
          <ac:chgData name="Sumeet Ghosh" userId="d7ebeee487ccff48" providerId="LiveId" clId="{63AB21C1-8FF6-47B5-AFA3-DBCF3F43DFC7}" dt="2023-04-07T12:16:26.784" v="946"/>
          <ac:spMkLst>
            <pc:docMk/>
            <pc:sldMk cId="3294514628" sldId="319"/>
            <ac:spMk id="2094" creationId="{3CAFB9B1-1B6C-EE9D-81BE-057B4582F955}"/>
          </ac:spMkLst>
        </pc:spChg>
        <pc:spChg chg="add del mod">
          <ac:chgData name="Sumeet Ghosh" userId="d7ebeee487ccff48" providerId="LiveId" clId="{63AB21C1-8FF6-47B5-AFA3-DBCF3F43DFC7}" dt="2023-04-07T12:16:26.784" v="946"/>
          <ac:spMkLst>
            <pc:docMk/>
            <pc:sldMk cId="3294514628" sldId="319"/>
            <ac:spMk id="2095" creationId="{99725466-2580-29C9-892E-956F375762B8}"/>
          </ac:spMkLst>
        </pc:spChg>
        <pc:spChg chg="add del mod">
          <ac:chgData name="Sumeet Ghosh" userId="d7ebeee487ccff48" providerId="LiveId" clId="{63AB21C1-8FF6-47B5-AFA3-DBCF3F43DFC7}" dt="2023-04-07T12:16:26.784" v="946"/>
          <ac:spMkLst>
            <pc:docMk/>
            <pc:sldMk cId="3294514628" sldId="319"/>
            <ac:spMk id="2096" creationId="{B4F33E39-898C-E8FB-AC33-79627EEAAE5E}"/>
          </ac:spMkLst>
        </pc:spChg>
        <pc:spChg chg="add del mod">
          <ac:chgData name="Sumeet Ghosh" userId="d7ebeee487ccff48" providerId="LiveId" clId="{63AB21C1-8FF6-47B5-AFA3-DBCF3F43DFC7}" dt="2023-04-07T12:16:26.784" v="946"/>
          <ac:spMkLst>
            <pc:docMk/>
            <pc:sldMk cId="3294514628" sldId="319"/>
            <ac:spMk id="2097" creationId="{10ABF079-E3FD-7933-41D5-F0B135DED178}"/>
          </ac:spMkLst>
        </pc:spChg>
        <pc:spChg chg="add del mod">
          <ac:chgData name="Sumeet Ghosh" userId="d7ebeee487ccff48" providerId="LiveId" clId="{63AB21C1-8FF6-47B5-AFA3-DBCF3F43DFC7}" dt="2023-04-07T12:17:03.698" v="949" actId="478"/>
          <ac:spMkLst>
            <pc:docMk/>
            <pc:sldMk cId="3294514628" sldId="319"/>
            <ac:spMk id="2099" creationId="{54619CBD-57CD-68B5-BE32-CA9151DFDD11}"/>
          </ac:spMkLst>
        </pc:spChg>
        <pc:spChg chg="add mod">
          <ac:chgData name="Sumeet Ghosh" userId="d7ebeee487ccff48" providerId="LiveId" clId="{63AB21C1-8FF6-47B5-AFA3-DBCF3F43DFC7}" dt="2023-04-07T12:17:11.553" v="951" actId="1076"/>
          <ac:spMkLst>
            <pc:docMk/>
            <pc:sldMk cId="3294514628" sldId="319"/>
            <ac:spMk id="2101" creationId="{904FC129-1D68-3E63-248A-2524D06D2BB5}"/>
          </ac:spMkLst>
        </pc:spChg>
        <pc:graphicFrameChg chg="add mod modGraphic">
          <ac:chgData name="Sumeet Ghosh" userId="d7ebeee487ccff48" providerId="LiveId" clId="{63AB21C1-8FF6-47B5-AFA3-DBCF3F43DFC7}" dt="2023-04-07T14:18:46.659" v="1814" actId="20577"/>
          <ac:graphicFrameMkLst>
            <pc:docMk/>
            <pc:sldMk cId="3294514628" sldId="319"/>
            <ac:graphicFrameMk id="2" creationId="{176698EC-10E2-1FE2-6BFC-21B4EF68D016}"/>
          </ac:graphicFrameMkLst>
        </pc:graphicFrameChg>
        <pc:graphicFrameChg chg="add del mod">
          <ac:chgData name="Sumeet Ghosh" userId="d7ebeee487ccff48" providerId="LiveId" clId="{63AB21C1-8FF6-47B5-AFA3-DBCF3F43DFC7}" dt="2023-04-07T12:16:26.784" v="946"/>
          <ac:graphicFrameMkLst>
            <pc:docMk/>
            <pc:sldMk cId="3294514628" sldId="319"/>
            <ac:graphicFrameMk id="31" creationId="{1AAC5EBE-50CC-A674-8981-AD19995F890F}"/>
          </ac:graphicFrameMkLst>
        </pc:graphicFrameChg>
        <pc:graphicFrameChg chg="add del mod">
          <ac:chgData name="Sumeet Ghosh" userId="d7ebeee487ccff48" providerId="LiveId" clId="{63AB21C1-8FF6-47B5-AFA3-DBCF3F43DFC7}" dt="2023-04-07T12:16:26.784" v="946"/>
          <ac:graphicFrameMkLst>
            <pc:docMk/>
            <pc:sldMk cId="3294514628" sldId="319"/>
            <ac:graphicFrameMk id="32" creationId="{EBF0D381-785A-DBA8-E8A8-BE98AC39405B}"/>
          </ac:graphicFrameMkLst>
        </pc:graphicFrameChg>
        <pc:graphicFrameChg chg="add del mod">
          <ac:chgData name="Sumeet Ghosh" userId="d7ebeee487ccff48" providerId="LiveId" clId="{63AB21C1-8FF6-47B5-AFA3-DBCF3F43DFC7}" dt="2023-04-07T12:17:03.698" v="949" actId="478"/>
          <ac:graphicFrameMkLst>
            <pc:docMk/>
            <pc:sldMk cId="3294514628" sldId="319"/>
            <ac:graphicFrameMk id="2098" creationId="{EEBB7A1C-A690-3657-A082-3C24ABE05530}"/>
          </ac:graphicFrameMkLst>
        </pc:graphicFrameChg>
        <pc:graphicFrameChg chg="add del mod modGraphic">
          <ac:chgData name="Sumeet Ghosh" userId="d7ebeee487ccff48" providerId="LiveId" clId="{63AB21C1-8FF6-47B5-AFA3-DBCF3F43DFC7}" dt="2023-04-07T13:49:55.426" v="1451" actId="478"/>
          <ac:graphicFrameMkLst>
            <pc:docMk/>
            <pc:sldMk cId="3294514628" sldId="319"/>
            <ac:graphicFrameMk id="2100" creationId="{25245DA6-E95A-B6AA-53DE-4639069940C8}"/>
          </ac:graphicFrameMkLst>
        </pc:graphicFrameChg>
        <pc:picChg chg="add del mod">
          <ac:chgData name="Sumeet Ghosh" userId="d7ebeee487ccff48" providerId="LiveId" clId="{63AB21C1-8FF6-47B5-AFA3-DBCF3F43DFC7}" dt="2023-04-07T12:16:26.784" v="946"/>
          <ac:picMkLst>
            <pc:docMk/>
            <pc:sldMk cId="3294514628" sldId="319"/>
            <ac:picMk id="2049" creationId="{90948054-B145-D6DB-CFEE-F907ABEBA26B}"/>
          </ac:picMkLst>
        </pc:picChg>
        <pc:picChg chg="add del mod">
          <ac:chgData name="Sumeet Ghosh" userId="d7ebeee487ccff48" providerId="LiveId" clId="{63AB21C1-8FF6-47B5-AFA3-DBCF3F43DFC7}" dt="2023-04-07T12:16:26.784" v="946"/>
          <ac:picMkLst>
            <pc:docMk/>
            <pc:sldMk cId="3294514628" sldId="319"/>
            <ac:picMk id="2050" creationId="{6B705B3A-E15C-6A92-4CF7-3A2C4A3FCA1D}"/>
          </ac:picMkLst>
        </pc:picChg>
        <pc:picChg chg="add del mod">
          <ac:chgData name="Sumeet Ghosh" userId="d7ebeee487ccff48" providerId="LiveId" clId="{63AB21C1-8FF6-47B5-AFA3-DBCF3F43DFC7}" dt="2023-04-07T12:16:26.784" v="946"/>
          <ac:picMkLst>
            <pc:docMk/>
            <pc:sldMk cId="3294514628" sldId="319"/>
            <ac:picMk id="2051" creationId="{C0CF2E95-48C9-BB06-EF1D-C9E930FE6AAC}"/>
          </ac:picMkLst>
        </pc:picChg>
        <pc:picChg chg="add del mod">
          <ac:chgData name="Sumeet Ghosh" userId="d7ebeee487ccff48" providerId="LiveId" clId="{63AB21C1-8FF6-47B5-AFA3-DBCF3F43DFC7}" dt="2023-04-07T12:16:26.784" v="946"/>
          <ac:picMkLst>
            <pc:docMk/>
            <pc:sldMk cId="3294514628" sldId="319"/>
            <ac:picMk id="2052" creationId="{7D679786-1D0F-D3E3-C6C3-831CBA71076C}"/>
          </ac:picMkLst>
        </pc:picChg>
        <pc:picChg chg="add del mod">
          <ac:chgData name="Sumeet Ghosh" userId="d7ebeee487ccff48" providerId="LiveId" clId="{63AB21C1-8FF6-47B5-AFA3-DBCF3F43DFC7}" dt="2023-04-07T12:16:26.784" v="946"/>
          <ac:picMkLst>
            <pc:docMk/>
            <pc:sldMk cId="3294514628" sldId="319"/>
            <ac:picMk id="2053" creationId="{4FB35CAC-5A1F-72AA-7A0A-491C7B57CD25}"/>
          </ac:picMkLst>
        </pc:picChg>
        <pc:picChg chg="add del mod">
          <ac:chgData name="Sumeet Ghosh" userId="d7ebeee487ccff48" providerId="LiveId" clId="{63AB21C1-8FF6-47B5-AFA3-DBCF3F43DFC7}" dt="2023-04-07T12:16:26.784" v="946"/>
          <ac:picMkLst>
            <pc:docMk/>
            <pc:sldMk cId="3294514628" sldId="319"/>
            <ac:picMk id="2054" creationId="{B487E4C8-2998-F358-7AA5-D7D6E30728A3}"/>
          </ac:picMkLst>
        </pc:picChg>
        <pc:picChg chg="add del mod">
          <ac:chgData name="Sumeet Ghosh" userId="d7ebeee487ccff48" providerId="LiveId" clId="{63AB21C1-8FF6-47B5-AFA3-DBCF3F43DFC7}" dt="2023-04-07T12:16:26.784" v="946"/>
          <ac:picMkLst>
            <pc:docMk/>
            <pc:sldMk cId="3294514628" sldId="319"/>
            <ac:picMk id="2055" creationId="{3FF888CA-C05B-5D11-8AD8-C10B70409B26}"/>
          </ac:picMkLst>
        </pc:picChg>
        <pc:picChg chg="add del mod">
          <ac:chgData name="Sumeet Ghosh" userId="d7ebeee487ccff48" providerId="LiveId" clId="{63AB21C1-8FF6-47B5-AFA3-DBCF3F43DFC7}" dt="2023-04-07T12:16:26.784" v="946"/>
          <ac:picMkLst>
            <pc:docMk/>
            <pc:sldMk cId="3294514628" sldId="319"/>
            <ac:picMk id="2056" creationId="{B2391171-0DF7-995F-9CEF-D0D073F09014}"/>
          </ac:picMkLst>
        </pc:picChg>
        <pc:picChg chg="add del mod">
          <ac:chgData name="Sumeet Ghosh" userId="d7ebeee487ccff48" providerId="LiveId" clId="{63AB21C1-8FF6-47B5-AFA3-DBCF3F43DFC7}" dt="2023-04-07T12:16:26.784" v="946"/>
          <ac:picMkLst>
            <pc:docMk/>
            <pc:sldMk cId="3294514628" sldId="319"/>
            <ac:picMk id="2057" creationId="{788590FD-9CB2-FA29-9C5E-FAB4F90EA339}"/>
          </ac:picMkLst>
        </pc:picChg>
        <pc:picChg chg="add del mod">
          <ac:chgData name="Sumeet Ghosh" userId="d7ebeee487ccff48" providerId="LiveId" clId="{63AB21C1-8FF6-47B5-AFA3-DBCF3F43DFC7}" dt="2023-04-07T12:16:26.784" v="946"/>
          <ac:picMkLst>
            <pc:docMk/>
            <pc:sldMk cId="3294514628" sldId="319"/>
            <ac:picMk id="2058" creationId="{91194106-9685-FF65-8117-EA13F60D856A}"/>
          </ac:picMkLst>
        </pc:picChg>
        <pc:picChg chg="add del mod">
          <ac:chgData name="Sumeet Ghosh" userId="d7ebeee487ccff48" providerId="LiveId" clId="{63AB21C1-8FF6-47B5-AFA3-DBCF3F43DFC7}" dt="2023-04-07T12:16:26.784" v="946"/>
          <ac:picMkLst>
            <pc:docMk/>
            <pc:sldMk cId="3294514628" sldId="319"/>
            <ac:picMk id="2059" creationId="{75B5A9FF-B944-1132-7704-4AFB0BB90501}"/>
          </ac:picMkLst>
        </pc:picChg>
        <pc:picChg chg="add del mod">
          <ac:chgData name="Sumeet Ghosh" userId="d7ebeee487ccff48" providerId="LiveId" clId="{63AB21C1-8FF6-47B5-AFA3-DBCF3F43DFC7}" dt="2023-04-07T12:16:26.784" v="946"/>
          <ac:picMkLst>
            <pc:docMk/>
            <pc:sldMk cId="3294514628" sldId="319"/>
            <ac:picMk id="2060" creationId="{D8F15D71-DAEE-8B8E-C29C-00CDE0C240B8}"/>
          </ac:picMkLst>
        </pc:picChg>
        <pc:picChg chg="add del mod">
          <ac:chgData name="Sumeet Ghosh" userId="d7ebeee487ccff48" providerId="LiveId" clId="{63AB21C1-8FF6-47B5-AFA3-DBCF3F43DFC7}" dt="2023-04-07T12:16:26.784" v="946"/>
          <ac:picMkLst>
            <pc:docMk/>
            <pc:sldMk cId="3294514628" sldId="319"/>
            <ac:picMk id="2061" creationId="{BEDD062B-3323-9622-CA55-A91D4DDB9E81}"/>
          </ac:picMkLst>
        </pc:picChg>
        <pc:picChg chg="add del mod">
          <ac:chgData name="Sumeet Ghosh" userId="d7ebeee487ccff48" providerId="LiveId" clId="{63AB21C1-8FF6-47B5-AFA3-DBCF3F43DFC7}" dt="2023-04-07T12:16:26.784" v="946"/>
          <ac:picMkLst>
            <pc:docMk/>
            <pc:sldMk cId="3294514628" sldId="319"/>
            <ac:picMk id="2062" creationId="{8BA242F3-0504-E4C3-ECB8-E05D5361C09A}"/>
          </ac:picMkLst>
        </pc:picChg>
        <pc:picChg chg="add del mod">
          <ac:chgData name="Sumeet Ghosh" userId="d7ebeee487ccff48" providerId="LiveId" clId="{63AB21C1-8FF6-47B5-AFA3-DBCF3F43DFC7}" dt="2023-04-07T12:16:26.784" v="946"/>
          <ac:picMkLst>
            <pc:docMk/>
            <pc:sldMk cId="3294514628" sldId="319"/>
            <ac:picMk id="2063" creationId="{5BD1499B-188B-DBDE-09D0-3EF41C1A3411}"/>
          </ac:picMkLst>
        </pc:picChg>
        <pc:picChg chg="add del mod">
          <ac:chgData name="Sumeet Ghosh" userId="d7ebeee487ccff48" providerId="LiveId" clId="{63AB21C1-8FF6-47B5-AFA3-DBCF3F43DFC7}" dt="2023-04-07T12:16:26.784" v="946"/>
          <ac:picMkLst>
            <pc:docMk/>
            <pc:sldMk cId="3294514628" sldId="319"/>
            <ac:picMk id="2064" creationId="{F7793AF7-4DF9-EABE-B62B-2D21A1CB23DA}"/>
          </ac:picMkLst>
        </pc:picChg>
        <pc:picChg chg="add del mod">
          <ac:chgData name="Sumeet Ghosh" userId="d7ebeee487ccff48" providerId="LiveId" clId="{63AB21C1-8FF6-47B5-AFA3-DBCF3F43DFC7}" dt="2023-04-07T12:16:26.784" v="946"/>
          <ac:picMkLst>
            <pc:docMk/>
            <pc:sldMk cId="3294514628" sldId="319"/>
            <ac:picMk id="2065" creationId="{A7BD632E-2FB4-68F9-31EB-187625C3A3D8}"/>
          </ac:picMkLst>
        </pc:picChg>
        <pc:picChg chg="add del mod">
          <ac:chgData name="Sumeet Ghosh" userId="d7ebeee487ccff48" providerId="LiveId" clId="{63AB21C1-8FF6-47B5-AFA3-DBCF3F43DFC7}" dt="2023-04-07T12:16:26.784" v="946"/>
          <ac:picMkLst>
            <pc:docMk/>
            <pc:sldMk cId="3294514628" sldId="319"/>
            <ac:picMk id="2066" creationId="{85CE5E69-D112-6DD7-21E3-96A0FE41B743}"/>
          </ac:picMkLst>
        </pc:picChg>
        <pc:picChg chg="add del mod">
          <ac:chgData name="Sumeet Ghosh" userId="d7ebeee487ccff48" providerId="LiveId" clId="{63AB21C1-8FF6-47B5-AFA3-DBCF3F43DFC7}" dt="2023-04-07T12:16:26.784" v="946"/>
          <ac:picMkLst>
            <pc:docMk/>
            <pc:sldMk cId="3294514628" sldId="319"/>
            <ac:picMk id="2067" creationId="{8047FCA8-829A-305A-D15B-0D3C74F1003B}"/>
          </ac:picMkLst>
        </pc:picChg>
        <pc:picChg chg="add del mod">
          <ac:chgData name="Sumeet Ghosh" userId="d7ebeee487ccff48" providerId="LiveId" clId="{63AB21C1-8FF6-47B5-AFA3-DBCF3F43DFC7}" dt="2023-04-07T12:16:26.784" v="946"/>
          <ac:picMkLst>
            <pc:docMk/>
            <pc:sldMk cId="3294514628" sldId="319"/>
            <ac:picMk id="2068" creationId="{0D41911C-778F-7600-945E-1874ABE229CE}"/>
          </ac:picMkLst>
        </pc:picChg>
        <pc:picChg chg="add del mod">
          <ac:chgData name="Sumeet Ghosh" userId="d7ebeee487ccff48" providerId="LiveId" clId="{63AB21C1-8FF6-47B5-AFA3-DBCF3F43DFC7}" dt="2023-04-07T12:16:26.784" v="946"/>
          <ac:picMkLst>
            <pc:docMk/>
            <pc:sldMk cId="3294514628" sldId="319"/>
            <ac:picMk id="2069" creationId="{D151A364-2E4F-7EBF-04FE-814189E4EBE1}"/>
          </ac:picMkLst>
        </pc:picChg>
        <pc:picChg chg="add del mod">
          <ac:chgData name="Sumeet Ghosh" userId="d7ebeee487ccff48" providerId="LiveId" clId="{63AB21C1-8FF6-47B5-AFA3-DBCF3F43DFC7}" dt="2023-04-07T12:16:26.784" v="946"/>
          <ac:picMkLst>
            <pc:docMk/>
            <pc:sldMk cId="3294514628" sldId="319"/>
            <ac:picMk id="2070" creationId="{125F8C6E-7678-6BAD-5E62-9B6F3BE3CFC0}"/>
          </ac:picMkLst>
        </pc:picChg>
        <pc:picChg chg="add del mod">
          <ac:chgData name="Sumeet Ghosh" userId="d7ebeee487ccff48" providerId="LiveId" clId="{63AB21C1-8FF6-47B5-AFA3-DBCF3F43DFC7}" dt="2023-04-07T12:16:26.784" v="946"/>
          <ac:picMkLst>
            <pc:docMk/>
            <pc:sldMk cId="3294514628" sldId="319"/>
            <ac:picMk id="2071" creationId="{CBA90314-53B0-E9BA-E2CF-1BE90E1EAE3E}"/>
          </ac:picMkLst>
        </pc:picChg>
        <pc:picChg chg="add del mod">
          <ac:chgData name="Sumeet Ghosh" userId="d7ebeee487ccff48" providerId="LiveId" clId="{63AB21C1-8FF6-47B5-AFA3-DBCF3F43DFC7}" dt="2023-04-07T12:16:26.784" v="946"/>
          <ac:picMkLst>
            <pc:docMk/>
            <pc:sldMk cId="3294514628" sldId="319"/>
            <ac:picMk id="2072" creationId="{161AF943-FFF5-F526-04B5-AB795AA96E7E}"/>
          </ac:picMkLst>
        </pc:picChg>
        <pc:picChg chg="add del mod">
          <ac:chgData name="Sumeet Ghosh" userId="d7ebeee487ccff48" providerId="LiveId" clId="{63AB21C1-8FF6-47B5-AFA3-DBCF3F43DFC7}" dt="2023-04-07T12:16:26.784" v="946"/>
          <ac:picMkLst>
            <pc:docMk/>
            <pc:sldMk cId="3294514628" sldId="319"/>
            <ac:picMk id="2073" creationId="{D138CFF3-F651-4D41-12A1-A588EC67EB4F}"/>
          </ac:picMkLst>
        </pc:picChg>
        <pc:picChg chg="add del mod">
          <ac:chgData name="Sumeet Ghosh" userId="d7ebeee487ccff48" providerId="LiveId" clId="{63AB21C1-8FF6-47B5-AFA3-DBCF3F43DFC7}" dt="2023-04-07T12:16:26.784" v="946"/>
          <ac:picMkLst>
            <pc:docMk/>
            <pc:sldMk cId="3294514628" sldId="319"/>
            <ac:picMk id="2074" creationId="{D57683A3-8503-EC48-1A65-AF7402B97023}"/>
          </ac:picMkLst>
        </pc:picChg>
        <pc:picChg chg="add del mod">
          <ac:chgData name="Sumeet Ghosh" userId="d7ebeee487ccff48" providerId="LiveId" clId="{63AB21C1-8FF6-47B5-AFA3-DBCF3F43DFC7}" dt="2023-04-07T12:16:26.784" v="946"/>
          <ac:picMkLst>
            <pc:docMk/>
            <pc:sldMk cId="3294514628" sldId="319"/>
            <ac:picMk id="2075" creationId="{749A2945-882D-5B0A-4816-A29D1A7D114B}"/>
          </ac:picMkLst>
        </pc:picChg>
        <pc:picChg chg="add del mod">
          <ac:chgData name="Sumeet Ghosh" userId="d7ebeee487ccff48" providerId="LiveId" clId="{63AB21C1-8FF6-47B5-AFA3-DBCF3F43DFC7}" dt="2023-04-07T12:16:26.784" v="946"/>
          <ac:picMkLst>
            <pc:docMk/>
            <pc:sldMk cId="3294514628" sldId="319"/>
            <ac:picMk id="2076" creationId="{D80D1998-5D2C-DC5D-08BF-A08AE6D16B5B}"/>
          </ac:picMkLst>
        </pc:picChg>
        <pc:picChg chg="add del mod">
          <ac:chgData name="Sumeet Ghosh" userId="d7ebeee487ccff48" providerId="LiveId" clId="{63AB21C1-8FF6-47B5-AFA3-DBCF3F43DFC7}" dt="2023-04-07T12:16:26.784" v="946"/>
          <ac:picMkLst>
            <pc:docMk/>
            <pc:sldMk cId="3294514628" sldId="319"/>
            <ac:picMk id="2077" creationId="{A738FAB3-DCB5-C518-FF28-EB2248CB4B23}"/>
          </ac:picMkLst>
        </pc:picChg>
        <pc:picChg chg="add del mod">
          <ac:chgData name="Sumeet Ghosh" userId="d7ebeee487ccff48" providerId="LiveId" clId="{63AB21C1-8FF6-47B5-AFA3-DBCF3F43DFC7}" dt="2023-04-07T12:16:26.784" v="946"/>
          <ac:picMkLst>
            <pc:docMk/>
            <pc:sldMk cId="3294514628" sldId="319"/>
            <ac:picMk id="2078" creationId="{56718260-7DB6-E5B0-0FD8-874CC9E636C0}"/>
          </ac:picMkLst>
        </pc:picChg>
        <pc:picChg chg="add del mod">
          <ac:chgData name="Sumeet Ghosh" userId="d7ebeee487ccff48" providerId="LiveId" clId="{63AB21C1-8FF6-47B5-AFA3-DBCF3F43DFC7}" dt="2023-04-07T12:16:26.784" v="946"/>
          <ac:picMkLst>
            <pc:docMk/>
            <pc:sldMk cId="3294514628" sldId="319"/>
            <ac:picMk id="2079" creationId="{2557D824-5B94-6D92-0309-8C60E0C9AB33}"/>
          </ac:picMkLst>
        </pc:picChg>
        <pc:picChg chg="add del mod">
          <ac:chgData name="Sumeet Ghosh" userId="d7ebeee487ccff48" providerId="LiveId" clId="{63AB21C1-8FF6-47B5-AFA3-DBCF3F43DFC7}" dt="2023-04-07T12:16:26.784" v="946"/>
          <ac:picMkLst>
            <pc:docMk/>
            <pc:sldMk cId="3294514628" sldId="319"/>
            <ac:picMk id="2080" creationId="{5C9AA2E5-C295-0F5A-1763-54866977B415}"/>
          </ac:picMkLst>
        </pc:picChg>
        <pc:picChg chg="add del mod">
          <ac:chgData name="Sumeet Ghosh" userId="d7ebeee487ccff48" providerId="LiveId" clId="{63AB21C1-8FF6-47B5-AFA3-DBCF3F43DFC7}" dt="2023-04-07T12:16:26.784" v="946"/>
          <ac:picMkLst>
            <pc:docMk/>
            <pc:sldMk cId="3294514628" sldId="319"/>
            <ac:picMk id="2081" creationId="{D357880D-8EBF-8102-8B63-A4ABCB1C0B8A}"/>
          </ac:picMkLst>
        </pc:picChg>
        <pc:picChg chg="add del mod">
          <ac:chgData name="Sumeet Ghosh" userId="d7ebeee487ccff48" providerId="LiveId" clId="{63AB21C1-8FF6-47B5-AFA3-DBCF3F43DFC7}" dt="2023-04-07T12:16:26.784" v="946"/>
          <ac:picMkLst>
            <pc:docMk/>
            <pc:sldMk cId="3294514628" sldId="319"/>
            <ac:picMk id="2082" creationId="{7F3E6F53-4EC1-2A91-9A33-DE915C568799}"/>
          </ac:picMkLst>
        </pc:picChg>
        <pc:picChg chg="add del mod">
          <ac:chgData name="Sumeet Ghosh" userId="d7ebeee487ccff48" providerId="LiveId" clId="{63AB21C1-8FF6-47B5-AFA3-DBCF3F43DFC7}" dt="2023-04-07T12:16:26.784" v="946"/>
          <ac:picMkLst>
            <pc:docMk/>
            <pc:sldMk cId="3294514628" sldId="319"/>
            <ac:picMk id="2083" creationId="{B9AE65B4-686A-9555-7659-B58D58ABAC22}"/>
          </ac:picMkLst>
        </pc:picChg>
        <pc:picChg chg="add del mod">
          <ac:chgData name="Sumeet Ghosh" userId="d7ebeee487ccff48" providerId="LiveId" clId="{63AB21C1-8FF6-47B5-AFA3-DBCF3F43DFC7}" dt="2023-04-07T12:16:26.784" v="946"/>
          <ac:picMkLst>
            <pc:docMk/>
            <pc:sldMk cId="3294514628" sldId="319"/>
            <ac:picMk id="2084" creationId="{84AE05A9-3901-F589-A6D5-263ACAC51022}"/>
          </ac:picMkLst>
        </pc:picChg>
        <pc:picChg chg="add del mod">
          <ac:chgData name="Sumeet Ghosh" userId="d7ebeee487ccff48" providerId="LiveId" clId="{63AB21C1-8FF6-47B5-AFA3-DBCF3F43DFC7}" dt="2023-04-07T12:16:26.784" v="946"/>
          <ac:picMkLst>
            <pc:docMk/>
            <pc:sldMk cId="3294514628" sldId="319"/>
            <ac:picMk id="2085" creationId="{6718D823-7943-5CCF-520D-4CF996BE8C4D}"/>
          </ac:picMkLst>
        </pc:picChg>
        <pc:picChg chg="add del mod">
          <ac:chgData name="Sumeet Ghosh" userId="d7ebeee487ccff48" providerId="LiveId" clId="{63AB21C1-8FF6-47B5-AFA3-DBCF3F43DFC7}" dt="2023-04-07T12:16:26.784" v="946"/>
          <ac:picMkLst>
            <pc:docMk/>
            <pc:sldMk cId="3294514628" sldId="319"/>
            <ac:picMk id="2086" creationId="{CAF08DF7-2CF0-F6B5-8BC5-22B28996E26B}"/>
          </ac:picMkLst>
        </pc:picChg>
        <pc:picChg chg="add del mod">
          <ac:chgData name="Sumeet Ghosh" userId="d7ebeee487ccff48" providerId="LiveId" clId="{63AB21C1-8FF6-47B5-AFA3-DBCF3F43DFC7}" dt="2023-04-07T12:16:26.784" v="946"/>
          <ac:picMkLst>
            <pc:docMk/>
            <pc:sldMk cId="3294514628" sldId="319"/>
            <ac:picMk id="2087" creationId="{EBFC3535-7621-33B0-51E7-B3C66A3D2538}"/>
          </ac:picMkLst>
        </pc:picChg>
        <pc:picChg chg="add del mod">
          <ac:chgData name="Sumeet Ghosh" userId="d7ebeee487ccff48" providerId="LiveId" clId="{63AB21C1-8FF6-47B5-AFA3-DBCF3F43DFC7}" dt="2023-04-07T12:16:26.784" v="946"/>
          <ac:picMkLst>
            <pc:docMk/>
            <pc:sldMk cId="3294514628" sldId="319"/>
            <ac:picMk id="2088" creationId="{0D6874F6-FD63-7D0C-078F-87B6A9E3BAD7}"/>
          </ac:picMkLst>
        </pc:picChg>
      </pc:sldChg>
      <pc:sldChg chg="addSp modSp new mod">
        <pc:chgData name="Sumeet Ghosh" userId="d7ebeee487ccff48" providerId="LiveId" clId="{63AB21C1-8FF6-47B5-AFA3-DBCF3F43DFC7}" dt="2023-04-07T13:53:28.634" v="1494" actId="20577"/>
        <pc:sldMkLst>
          <pc:docMk/>
          <pc:sldMk cId="1268864432" sldId="320"/>
        </pc:sldMkLst>
        <pc:spChg chg="mod">
          <ac:chgData name="Sumeet Ghosh" userId="d7ebeee487ccff48" providerId="LiveId" clId="{63AB21C1-8FF6-47B5-AFA3-DBCF3F43DFC7}" dt="2023-04-07T13:47:48.998" v="1413" actId="20577"/>
          <ac:spMkLst>
            <pc:docMk/>
            <pc:sldMk cId="1268864432" sldId="320"/>
            <ac:spMk id="2" creationId="{C1937AC4-867D-E43A-DF7F-F47A122E9FE7}"/>
          </ac:spMkLst>
        </pc:spChg>
        <pc:spChg chg="add mod">
          <ac:chgData name="Sumeet Ghosh" userId="d7ebeee487ccff48" providerId="LiveId" clId="{63AB21C1-8FF6-47B5-AFA3-DBCF3F43DFC7}" dt="2023-04-07T13:53:28.634" v="1494" actId="20577"/>
          <ac:spMkLst>
            <pc:docMk/>
            <pc:sldMk cId="1268864432" sldId="320"/>
            <ac:spMk id="4" creationId="{04297C47-A461-FD65-ECE0-81CA18597E6E}"/>
          </ac:spMkLst>
        </pc:spChg>
      </pc:sldChg>
      <pc:sldChg chg="addSp delSp modSp new del mod">
        <pc:chgData name="Sumeet Ghosh" userId="d7ebeee487ccff48" providerId="LiveId" clId="{63AB21C1-8FF6-47B5-AFA3-DBCF3F43DFC7}" dt="2023-04-07T12:00:39.044" v="822" actId="47"/>
        <pc:sldMkLst>
          <pc:docMk/>
          <pc:sldMk cId="2051951492" sldId="320"/>
        </pc:sldMkLst>
        <pc:spChg chg="del">
          <ac:chgData name="Sumeet Ghosh" userId="d7ebeee487ccff48" providerId="LiveId" clId="{63AB21C1-8FF6-47B5-AFA3-DBCF3F43DFC7}" dt="2023-03-30T11:00:38.384" v="492"/>
          <ac:spMkLst>
            <pc:docMk/>
            <pc:sldMk cId="2051951492" sldId="320"/>
            <ac:spMk id="2" creationId="{6D64A3E3-5DFC-E5FD-C1D8-B3091508C38B}"/>
          </ac:spMkLst>
        </pc:spChg>
        <pc:spChg chg="add del mod">
          <ac:chgData name="Sumeet Ghosh" userId="d7ebeee487ccff48" providerId="LiveId" clId="{63AB21C1-8FF6-47B5-AFA3-DBCF3F43DFC7}" dt="2023-04-07T12:00:20.823" v="819" actId="478"/>
          <ac:spMkLst>
            <pc:docMk/>
            <pc:sldMk cId="2051951492" sldId="320"/>
            <ac:spMk id="3" creationId="{143683EC-CAAA-EB3D-800D-061C41BDA5E9}"/>
          </ac:spMkLst>
        </pc:spChg>
        <pc:spChg chg="add del mod">
          <ac:chgData name="Sumeet Ghosh" userId="d7ebeee487ccff48" providerId="LiveId" clId="{63AB21C1-8FF6-47B5-AFA3-DBCF3F43DFC7}" dt="2023-04-07T12:00:25.358" v="821" actId="478"/>
          <ac:spMkLst>
            <pc:docMk/>
            <pc:sldMk cId="2051951492" sldId="320"/>
            <ac:spMk id="9" creationId="{6011B02E-C2CD-87B1-E139-F0B50B75F618}"/>
          </ac:spMkLst>
        </pc:spChg>
        <pc:picChg chg="add del mod">
          <ac:chgData name="Sumeet Ghosh" userId="d7ebeee487ccff48" providerId="LiveId" clId="{63AB21C1-8FF6-47B5-AFA3-DBCF3F43DFC7}" dt="2023-04-07T12:00:17.948" v="818" actId="478"/>
          <ac:picMkLst>
            <pc:docMk/>
            <pc:sldMk cId="2051951492" sldId="320"/>
            <ac:picMk id="5" creationId="{072B8C26-C03C-339F-7CAE-CF2DE928BC4D}"/>
          </ac:picMkLst>
        </pc:picChg>
        <pc:picChg chg="add del mod">
          <ac:chgData name="Sumeet Ghosh" userId="d7ebeee487ccff48" providerId="LiveId" clId="{63AB21C1-8FF6-47B5-AFA3-DBCF3F43DFC7}" dt="2023-04-07T12:00:23.481" v="820" actId="478"/>
          <ac:picMkLst>
            <pc:docMk/>
            <pc:sldMk cId="2051951492" sldId="320"/>
            <ac:picMk id="7" creationId="{7538BE1A-552C-F5CC-4DDC-B64F7F21BE31}"/>
          </ac:picMkLst>
        </pc:picChg>
      </pc:sldChg>
      <pc:sldChg chg="addSp delSp modSp new mod">
        <pc:chgData name="Sumeet Ghosh" userId="d7ebeee487ccff48" providerId="LiveId" clId="{63AB21C1-8FF6-47B5-AFA3-DBCF3F43DFC7}" dt="2023-04-07T13:47:57.139" v="1415" actId="20577"/>
        <pc:sldMkLst>
          <pc:docMk/>
          <pc:sldMk cId="3904859809" sldId="321"/>
        </pc:sldMkLst>
        <pc:spChg chg="del">
          <ac:chgData name="Sumeet Ghosh" userId="d7ebeee487ccff48" providerId="LiveId" clId="{63AB21C1-8FF6-47B5-AFA3-DBCF3F43DFC7}" dt="2023-04-07T12:24:22.960" v="1095" actId="478"/>
          <ac:spMkLst>
            <pc:docMk/>
            <pc:sldMk cId="3904859809" sldId="321"/>
            <ac:spMk id="2" creationId="{A0DB82E3-9730-65BB-DA47-C0E4AA10ED49}"/>
          </ac:spMkLst>
        </pc:spChg>
        <pc:spChg chg="add del mod">
          <ac:chgData name="Sumeet Ghosh" userId="d7ebeee487ccff48" providerId="LiveId" clId="{63AB21C1-8FF6-47B5-AFA3-DBCF3F43DFC7}" dt="2023-04-07T12:24:44.044" v="1097"/>
          <ac:spMkLst>
            <pc:docMk/>
            <pc:sldMk cId="3904859809" sldId="321"/>
            <ac:spMk id="5" creationId="{25C87C13-4CF3-80E5-5ED8-AA8682B6075B}"/>
          </ac:spMkLst>
        </pc:spChg>
        <pc:spChg chg="add del mod">
          <ac:chgData name="Sumeet Ghosh" userId="d7ebeee487ccff48" providerId="LiveId" clId="{63AB21C1-8FF6-47B5-AFA3-DBCF3F43DFC7}" dt="2023-04-07T12:24:44.044" v="1097"/>
          <ac:spMkLst>
            <pc:docMk/>
            <pc:sldMk cId="3904859809" sldId="321"/>
            <ac:spMk id="6" creationId="{A88257F9-60F6-78FB-E253-141FFEE4B6A9}"/>
          </ac:spMkLst>
        </pc:spChg>
        <pc:spChg chg="add del mod">
          <ac:chgData name="Sumeet Ghosh" userId="d7ebeee487ccff48" providerId="LiveId" clId="{63AB21C1-8FF6-47B5-AFA3-DBCF3F43DFC7}" dt="2023-04-07T12:24:44.044" v="1097"/>
          <ac:spMkLst>
            <pc:docMk/>
            <pc:sldMk cId="3904859809" sldId="321"/>
            <ac:spMk id="7" creationId="{5738F0D7-C6E8-EED0-CA9B-8EF1C82F313A}"/>
          </ac:spMkLst>
        </pc:spChg>
        <pc:spChg chg="add del mod">
          <ac:chgData name="Sumeet Ghosh" userId="d7ebeee487ccff48" providerId="LiveId" clId="{63AB21C1-8FF6-47B5-AFA3-DBCF3F43DFC7}" dt="2023-04-07T12:24:44.044" v="1097"/>
          <ac:spMkLst>
            <pc:docMk/>
            <pc:sldMk cId="3904859809" sldId="321"/>
            <ac:spMk id="8" creationId="{7F501CA1-F168-A37C-2BCF-00A67EDD9F82}"/>
          </ac:spMkLst>
        </pc:spChg>
        <pc:spChg chg="add del mod">
          <ac:chgData name="Sumeet Ghosh" userId="d7ebeee487ccff48" providerId="LiveId" clId="{63AB21C1-8FF6-47B5-AFA3-DBCF3F43DFC7}" dt="2023-04-07T12:24:44.044" v="1097"/>
          <ac:spMkLst>
            <pc:docMk/>
            <pc:sldMk cId="3904859809" sldId="321"/>
            <ac:spMk id="9" creationId="{80BC2AF3-798B-DB4E-6660-C4A0F3B33DFF}"/>
          </ac:spMkLst>
        </pc:spChg>
        <pc:spChg chg="add del mod">
          <ac:chgData name="Sumeet Ghosh" userId="d7ebeee487ccff48" providerId="LiveId" clId="{63AB21C1-8FF6-47B5-AFA3-DBCF3F43DFC7}" dt="2023-04-07T12:24:44.044" v="1097"/>
          <ac:spMkLst>
            <pc:docMk/>
            <pc:sldMk cId="3904859809" sldId="321"/>
            <ac:spMk id="10" creationId="{07572DB5-6BA7-E710-A44A-1D04D52BA522}"/>
          </ac:spMkLst>
        </pc:spChg>
        <pc:spChg chg="add del mod">
          <ac:chgData name="Sumeet Ghosh" userId="d7ebeee487ccff48" providerId="LiveId" clId="{63AB21C1-8FF6-47B5-AFA3-DBCF3F43DFC7}" dt="2023-04-07T12:24:44.044" v="1097"/>
          <ac:spMkLst>
            <pc:docMk/>
            <pc:sldMk cId="3904859809" sldId="321"/>
            <ac:spMk id="11" creationId="{023472EA-1392-EA0B-E7AC-98FCAADA232B}"/>
          </ac:spMkLst>
        </pc:spChg>
        <pc:spChg chg="add del mod">
          <ac:chgData name="Sumeet Ghosh" userId="d7ebeee487ccff48" providerId="LiveId" clId="{63AB21C1-8FF6-47B5-AFA3-DBCF3F43DFC7}" dt="2023-04-07T12:24:44.044" v="1097"/>
          <ac:spMkLst>
            <pc:docMk/>
            <pc:sldMk cId="3904859809" sldId="321"/>
            <ac:spMk id="12" creationId="{E36A8B27-5B0B-4CF2-3724-23AD2D901CF0}"/>
          </ac:spMkLst>
        </pc:spChg>
        <pc:spChg chg="add del mod">
          <ac:chgData name="Sumeet Ghosh" userId="d7ebeee487ccff48" providerId="LiveId" clId="{63AB21C1-8FF6-47B5-AFA3-DBCF3F43DFC7}" dt="2023-04-07T12:24:44.044" v="1097"/>
          <ac:spMkLst>
            <pc:docMk/>
            <pc:sldMk cId="3904859809" sldId="321"/>
            <ac:spMk id="13" creationId="{11CC5603-7BCE-F4B2-1F52-FDDC0C38EF3E}"/>
          </ac:spMkLst>
        </pc:spChg>
        <pc:spChg chg="add del mod">
          <ac:chgData name="Sumeet Ghosh" userId="d7ebeee487ccff48" providerId="LiveId" clId="{63AB21C1-8FF6-47B5-AFA3-DBCF3F43DFC7}" dt="2023-04-07T12:24:44.044" v="1097"/>
          <ac:spMkLst>
            <pc:docMk/>
            <pc:sldMk cId="3904859809" sldId="321"/>
            <ac:spMk id="14" creationId="{BF3D22A3-9971-6F49-E2D7-1999BC2B7107}"/>
          </ac:spMkLst>
        </pc:spChg>
        <pc:spChg chg="add del mod">
          <ac:chgData name="Sumeet Ghosh" userId="d7ebeee487ccff48" providerId="LiveId" clId="{63AB21C1-8FF6-47B5-AFA3-DBCF3F43DFC7}" dt="2023-04-07T12:24:44.044" v="1097"/>
          <ac:spMkLst>
            <pc:docMk/>
            <pc:sldMk cId="3904859809" sldId="321"/>
            <ac:spMk id="15" creationId="{7304DC27-1899-518A-DBBF-A38510195A3D}"/>
          </ac:spMkLst>
        </pc:spChg>
        <pc:spChg chg="add del mod">
          <ac:chgData name="Sumeet Ghosh" userId="d7ebeee487ccff48" providerId="LiveId" clId="{63AB21C1-8FF6-47B5-AFA3-DBCF3F43DFC7}" dt="2023-04-07T12:24:44.044" v="1097"/>
          <ac:spMkLst>
            <pc:docMk/>
            <pc:sldMk cId="3904859809" sldId="321"/>
            <ac:spMk id="16" creationId="{1A9382F6-8E21-F8DB-FF0A-C10570D7F38D}"/>
          </ac:spMkLst>
        </pc:spChg>
        <pc:spChg chg="add del mod">
          <ac:chgData name="Sumeet Ghosh" userId="d7ebeee487ccff48" providerId="LiveId" clId="{63AB21C1-8FF6-47B5-AFA3-DBCF3F43DFC7}" dt="2023-04-07T12:24:44.044" v="1097"/>
          <ac:spMkLst>
            <pc:docMk/>
            <pc:sldMk cId="3904859809" sldId="321"/>
            <ac:spMk id="17" creationId="{70CD5CAB-F440-849E-3851-591C6D647DE1}"/>
          </ac:spMkLst>
        </pc:spChg>
        <pc:spChg chg="add del mod">
          <ac:chgData name="Sumeet Ghosh" userId="d7ebeee487ccff48" providerId="LiveId" clId="{63AB21C1-8FF6-47B5-AFA3-DBCF3F43DFC7}" dt="2023-04-07T12:24:44.044" v="1097"/>
          <ac:spMkLst>
            <pc:docMk/>
            <pc:sldMk cId="3904859809" sldId="321"/>
            <ac:spMk id="18" creationId="{2677E29A-B535-30A4-A4E3-C516FFB5B66B}"/>
          </ac:spMkLst>
        </pc:spChg>
        <pc:spChg chg="add del mod">
          <ac:chgData name="Sumeet Ghosh" userId="d7ebeee487ccff48" providerId="LiveId" clId="{63AB21C1-8FF6-47B5-AFA3-DBCF3F43DFC7}" dt="2023-04-07T12:24:44.044" v="1097"/>
          <ac:spMkLst>
            <pc:docMk/>
            <pc:sldMk cId="3904859809" sldId="321"/>
            <ac:spMk id="19" creationId="{4ABF692D-DEED-C7E3-12ED-735A273D3D30}"/>
          </ac:spMkLst>
        </pc:spChg>
        <pc:spChg chg="add del mod">
          <ac:chgData name="Sumeet Ghosh" userId="d7ebeee487ccff48" providerId="LiveId" clId="{63AB21C1-8FF6-47B5-AFA3-DBCF3F43DFC7}" dt="2023-04-07T12:24:44.044" v="1097"/>
          <ac:spMkLst>
            <pc:docMk/>
            <pc:sldMk cId="3904859809" sldId="321"/>
            <ac:spMk id="20" creationId="{7D8612D6-2589-FBCC-2534-71487BD3D1D9}"/>
          </ac:spMkLst>
        </pc:spChg>
        <pc:spChg chg="add del mod">
          <ac:chgData name="Sumeet Ghosh" userId="d7ebeee487ccff48" providerId="LiveId" clId="{63AB21C1-8FF6-47B5-AFA3-DBCF3F43DFC7}" dt="2023-04-07T12:24:44.044" v="1097"/>
          <ac:spMkLst>
            <pc:docMk/>
            <pc:sldMk cId="3904859809" sldId="321"/>
            <ac:spMk id="21" creationId="{5FB2D39A-2AFB-D62C-0DF6-AED9DCF61D62}"/>
          </ac:spMkLst>
        </pc:spChg>
        <pc:spChg chg="add del mod">
          <ac:chgData name="Sumeet Ghosh" userId="d7ebeee487ccff48" providerId="LiveId" clId="{63AB21C1-8FF6-47B5-AFA3-DBCF3F43DFC7}" dt="2023-04-07T12:24:44.044" v="1097"/>
          <ac:spMkLst>
            <pc:docMk/>
            <pc:sldMk cId="3904859809" sldId="321"/>
            <ac:spMk id="22" creationId="{AC54F52E-8726-69C8-8BF3-42B00D2DD765}"/>
          </ac:spMkLst>
        </pc:spChg>
        <pc:spChg chg="add del mod">
          <ac:chgData name="Sumeet Ghosh" userId="d7ebeee487ccff48" providerId="LiveId" clId="{63AB21C1-8FF6-47B5-AFA3-DBCF3F43DFC7}" dt="2023-04-07T12:24:44.044" v="1097"/>
          <ac:spMkLst>
            <pc:docMk/>
            <pc:sldMk cId="3904859809" sldId="321"/>
            <ac:spMk id="23" creationId="{EAA19C60-4E7A-C93B-212A-517F078166B7}"/>
          </ac:spMkLst>
        </pc:spChg>
        <pc:spChg chg="add del mod">
          <ac:chgData name="Sumeet Ghosh" userId="d7ebeee487ccff48" providerId="LiveId" clId="{63AB21C1-8FF6-47B5-AFA3-DBCF3F43DFC7}" dt="2023-04-07T12:24:44.044" v="1097"/>
          <ac:spMkLst>
            <pc:docMk/>
            <pc:sldMk cId="3904859809" sldId="321"/>
            <ac:spMk id="24" creationId="{03E40691-4117-F71E-65B0-018D461E3124}"/>
          </ac:spMkLst>
        </pc:spChg>
        <pc:spChg chg="add del mod">
          <ac:chgData name="Sumeet Ghosh" userId="d7ebeee487ccff48" providerId="LiveId" clId="{63AB21C1-8FF6-47B5-AFA3-DBCF3F43DFC7}" dt="2023-04-07T12:24:44.044" v="1097"/>
          <ac:spMkLst>
            <pc:docMk/>
            <pc:sldMk cId="3904859809" sldId="321"/>
            <ac:spMk id="25" creationId="{0E15EC02-4F9F-D92B-7C74-8438E80372DB}"/>
          </ac:spMkLst>
        </pc:spChg>
        <pc:spChg chg="add del mod">
          <ac:chgData name="Sumeet Ghosh" userId="d7ebeee487ccff48" providerId="LiveId" clId="{63AB21C1-8FF6-47B5-AFA3-DBCF3F43DFC7}" dt="2023-04-07T12:24:44.044" v="1097"/>
          <ac:spMkLst>
            <pc:docMk/>
            <pc:sldMk cId="3904859809" sldId="321"/>
            <ac:spMk id="26" creationId="{64CE29E6-EB67-F5AE-C38F-040CE5793823}"/>
          </ac:spMkLst>
        </pc:spChg>
        <pc:spChg chg="add del mod">
          <ac:chgData name="Sumeet Ghosh" userId="d7ebeee487ccff48" providerId="LiveId" clId="{63AB21C1-8FF6-47B5-AFA3-DBCF3F43DFC7}" dt="2023-04-07T12:24:44.044" v="1097"/>
          <ac:spMkLst>
            <pc:docMk/>
            <pc:sldMk cId="3904859809" sldId="321"/>
            <ac:spMk id="27" creationId="{72A348B0-E7F8-6A53-89F6-2A2EF9335804}"/>
          </ac:spMkLst>
        </pc:spChg>
        <pc:spChg chg="add del mod">
          <ac:chgData name="Sumeet Ghosh" userId="d7ebeee487ccff48" providerId="LiveId" clId="{63AB21C1-8FF6-47B5-AFA3-DBCF3F43DFC7}" dt="2023-04-07T12:24:44.044" v="1097"/>
          <ac:spMkLst>
            <pc:docMk/>
            <pc:sldMk cId="3904859809" sldId="321"/>
            <ac:spMk id="28" creationId="{0BB2F888-4E9A-20A1-A108-D9183EE59815}"/>
          </ac:spMkLst>
        </pc:spChg>
        <pc:spChg chg="add del mod">
          <ac:chgData name="Sumeet Ghosh" userId="d7ebeee487ccff48" providerId="LiveId" clId="{63AB21C1-8FF6-47B5-AFA3-DBCF3F43DFC7}" dt="2023-04-07T12:24:44.044" v="1097"/>
          <ac:spMkLst>
            <pc:docMk/>
            <pc:sldMk cId="3904859809" sldId="321"/>
            <ac:spMk id="29" creationId="{CEC38754-D8A7-2FEE-FBC2-363754B5E513}"/>
          </ac:spMkLst>
        </pc:spChg>
        <pc:spChg chg="add del mod">
          <ac:chgData name="Sumeet Ghosh" userId="d7ebeee487ccff48" providerId="LiveId" clId="{63AB21C1-8FF6-47B5-AFA3-DBCF3F43DFC7}" dt="2023-04-07T12:24:44.044" v="1097"/>
          <ac:spMkLst>
            <pc:docMk/>
            <pc:sldMk cId="3904859809" sldId="321"/>
            <ac:spMk id="30" creationId="{87B22608-A3D4-AD11-AC1E-6CB906E064BB}"/>
          </ac:spMkLst>
        </pc:spChg>
        <pc:spChg chg="add del mod">
          <ac:chgData name="Sumeet Ghosh" userId="d7ebeee487ccff48" providerId="LiveId" clId="{63AB21C1-8FF6-47B5-AFA3-DBCF3F43DFC7}" dt="2023-04-07T12:24:44.044" v="1097"/>
          <ac:spMkLst>
            <pc:docMk/>
            <pc:sldMk cId="3904859809" sldId="321"/>
            <ac:spMk id="31" creationId="{E8778102-70A5-C510-FD0C-AF79A9BE96D2}"/>
          </ac:spMkLst>
        </pc:spChg>
        <pc:spChg chg="add del mod">
          <ac:chgData name="Sumeet Ghosh" userId="d7ebeee487ccff48" providerId="LiveId" clId="{63AB21C1-8FF6-47B5-AFA3-DBCF3F43DFC7}" dt="2023-04-07T12:24:44.044" v="1097"/>
          <ac:spMkLst>
            <pc:docMk/>
            <pc:sldMk cId="3904859809" sldId="321"/>
            <ac:spMk id="3072" creationId="{3BE93CFB-D014-F926-23E2-9B04A357FE09}"/>
          </ac:spMkLst>
        </pc:spChg>
        <pc:spChg chg="add del mod">
          <ac:chgData name="Sumeet Ghosh" userId="d7ebeee487ccff48" providerId="LiveId" clId="{63AB21C1-8FF6-47B5-AFA3-DBCF3F43DFC7}" dt="2023-04-07T12:24:44.044" v="1097"/>
          <ac:spMkLst>
            <pc:docMk/>
            <pc:sldMk cId="3904859809" sldId="321"/>
            <ac:spMk id="3113" creationId="{8198D1C7-A21D-5377-577B-6083F2922078}"/>
          </ac:spMkLst>
        </pc:spChg>
        <pc:spChg chg="add del mod">
          <ac:chgData name="Sumeet Ghosh" userId="d7ebeee487ccff48" providerId="LiveId" clId="{63AB21C1-8FF6-47B5-AFA3-DBCF3F43DFC7}" dt="2023-04-07T12:24:44.044" v="1097"/>
          <ac:spMkLst>
            <pc:docMk/>
            <pc:sldMk cId="3904859809" sldId="321"/>
            <ac:spMk id="3114" creationId="{9383F07A-5ECC-AC7E-CF21-73CCAF24CD80}"/>
          </ac:spMkLst>
        </pc:spChg>
        <pc:spChg chg="add del mod">
          <ac:chgData name="Sumeet Ghosh" userId="d7ebeee487ccff48" providerId="LiveId" clId="{63AB21C1-8FF6-47B5-AFA3-DBCF3F43DFC7}" dt="2023-04-07T12:24:44.044" v="1097"/>
          <ac:spMkLst>
            <pc:docMk/>
            <pc:sldMk cId="3904859809" sldId="321"/>
            <ac:spMk id="3115" creationId="{3221D128-6F6A-0896-6554-1C1EC3B7F4DC}"/>
          </ac:spMkLst>
        </pc:spChg>
        <pc:spChg chg="add del mod">
          <ac:chgData name="Sumeet Ghosh" userId="d7ebeee487ccff48" providerId="LiveId" clId="{63AB21C1-8FF6-47B5-AFA3-DBCF3F43DFC7}" dt="2023-04-07T12:24:44.044" v="1097"/>
          <ac:spMkLst>
            <pc:docMk/>
            <pc:sldMk cId="3904859809" sldId="321"/>
            <ac:spMk id="3116" creationId="{002FFDBF-48CE-FE1A-2439-AF9D8CAA0D8E}"/>
          </ac:spMkLst>
        </pc:spChg>
        <pc:spChg chg="add del mod">
          <ac:chgData name="Sumeet Ghosh" userId="d7ebeee487ccff48" providerId="LiveId" clId="{63AB21C1-8FF6-47B5-AFA3-DBCF3F43DFC7}" dt="2023-04-07T12:24:44.044" v="1097"/>
          <ac:spMkLst>
            <pc:docMk/>
            <pc:sldMk cId="3904859809" sldId="321"/>
            <ac:spMk id="3117" creationId="{44A010F9-A2B3-9680-29F8-87278ABBFCC2}"/>
          </ac:spMkLst>
        </pc:spChg>
        <pc:spChg chg="add del mod">
          <ac:chgData name="Sumeet Ghosh" userId="d7ebeee487ccff48" providerId="LiveId" clId="{63AB21C1-8FF6-47B5-AFA3-DBCF3F43DFC7}" dt="2023-04-07T12:24:44.044" v="1097"/>
          <ac:spMkLst>
            <pc:docMk/>
            <pc:sldMk cId="3904859809" sldId="321"/>
            <ac:spMk id="3118" creationId="{6712E16A-8214-1053-EAA8-36FCF1A48710}"/>
          </ac:spMkLst>
        </pc:spChg>
        <pc:spChg chg="add del mod">
          <ac:chgData name="Sumeet Ghosh" userId="d7ebeee487ccff48" providerId="LiveId" clId="{63AB21C1-8FF6-47B5-AFA3-DBCF3F43DFC7}" dt="2023-04-07T12:24:44.044" v="1097"/>
          <ac:spMkLst>
            <pc:docMk/>
            <pc:sldMk cId="3904859809" sldId="321"/>
            <ac:spMk id="3119" creationId="{FAD7B24E-F831-AEDC-6D41-DE72EBF79062}"/>
          </ac:spMkLst>
        </pc:spChg>
        <pc:spChg chg="add del mod">
          <ac:chgData name="Sumeet Ghosh" userId="d7ebeee487ccff48" providerId="LiveId" clId="{63AB21C1-8FF6-47B5-AFA3-DBCF3F43DFC7}" dt="2023-04-07T12:24:44.044" v="1097"/>
          <ac:spMkLst>
            <pc:docMk/>
            <pc:sldMk cId="3904859809" sldId="321"/>
            <ac:spMk id="3120" creationId="{BD1CE77D-D2CA-9079-0944-D71297A63FB8}"/>
          </ac:spMkLst>
        </pc:spChg>
        <pc:spChg chg="add del mod">
          <ac:chgData name="Sumeet Ghosh" userId="d7ebeee487ccff48" providerId="LiveId" clId="{63AB21C1-8FF6-47B5-AFA3-DBCF3F43DFC7}" dt="2023-04-07T12:24:44.044" v="1097"/>
          <ac:spMkLst>
            <pc:docMk/>
            <pc:sldMk cId="3904859809" sldId="321"/>
            <ac:spMk id="3121" creationId="{149DA3AD-97B0-39A8-FB65-39EA955629BE}"/>
          </ac:spMkLst>
        </pc:spChg>
        <pc:spChg chg="add del mod">
          <ac:chgData name="Sumeet Ghosh" userId="d7ebeee487ccff48" providerId="LiveId" clId="{63AB21C1-8FF6-47B5-AFA3-DBCF3F43DFC7}" dt="2023-04-07T12:24:44.044" v="1097"/>
          <ac:spMkLst>
            <pc:docMk/>
            <pc:sldMk cId="3904859809" sldId="321"/>
            <ac:spMk id="3122" creationId="{919EC790-1E86-FA23-2D8F-9153774D5661}"/>
          </ac:spMkLst>
        </pc:spChg>
        <pc:spChg chg="add del mod">
          <ac:chgData name="Sumeet Ghosh" userId="d7ebeee487ccff48" providerId="LiveId" clId="{63AB21C1-8FF6-47B5-AFA3-DBCF3F43DFC7}" dt="2023-04-07T12:24:44.044" v="1097"/>
          <ac:spMkLst>
            <pc:docMk/>
            <pc:sldMk cId="3904859809" sldId="321"/>
            <ac:spMk id="3123" creationId="{9A86C97E-F101-43CA-F120-E58D223ABE30}"/>
          </ac:spMkLst>
        </pc:spChg>
        <pc:spChg chg="add del mod">
          <ac:chgData name="Sumeet Ghosh" userId="d7ebeee487ccff48" providerId="LiveId" clId="{63AB21C1-8FF6-47B5-AFA3-DBCF3F43DFC7}" dt="2023-04-07T12:24:44.044" v="1097"/>
          <ac:spMkLst>
            <pc:docMk/>
            <pc:sldMk cId="3904859809" sldId="321"/>
            <ac:spMk id="3124" creationId="{73CD469A-D9AA-47F4-010F-104F26959369}"/>
          </ac:spMkLst>
        </pc:spChg>
        <pc:spChg chg="add del mod">
          <ac:chgData name="Sumeet Ghosh" userId="d7ebeee487ccff48" providerId="LiveId" clId="{63AB21C1-8FF6-47B5-AFA3-DBCF3F43DFC7}" dt="2023-04-07T12:24:44.044" v="1097"/>
          <ac:spMkLst>
            <pc:docMk/>
            <pc:sldMk cId="3904859809" sldId="321"/>
            <ac:spMk id="3125" creationId="{D750AC97-447C-362F-8F36-6A4F3C2E5A57}"/>
          </ac:spMkLst>
        </pc:spChg>
        <pc:spChg chg="add del mod">
          <ac:chgData name="Sumeet Ghosh" userId="d7ebeee487ccff48" providerId="LiveId" clId="{63AB21C1-8FF6-47B5-AFA3-DBCF3F43DFC7}" dt="2023-04-07T12:25:45.544" v="1113" actId="21"/>
          <ac:spMkLst>
            <pc:docMk/>
            <pc:sldMk cId="3904859809" sldId="321"/>
            <ac:spMk id="3127" creationId="{C91551BC-DBCD-1AE5-2003-00A2C4C18B4C}"/>
          </ac:spMkLst>
        </pc:spChg>
        <pc:spChg chg="add mod">
          <ac:chgData name="Sumeet Ghosh" userId="d7ebeee487ccff48" providerId="LiveId" clId="{63AB21C1-8FF6-47B5-AFA3-DBCF3F43DFC7}" dt="2023-04-07T13:47:57.139" v="1415" actId="20577"/>
          <ac:spMkLst>
            <pc:docMk/>
            <pc:sldMk cId="3904859809" sldId="321"/>
            <ac:spMk id="3128" creationId="{DF856B00-DFCE-28BD-ADA6-D4968FB5C1CA}"/>
          </ac:spMkLst>
        </pc:spChg>
        <pc:spChg chg="add mod">
          <ac:chgData name="Sumeet Ghosh" userId="d7ebeee487ccff48" providerId="LiveId" clId="{63AB21C1-8FF6-47B5-AFA3-DBCF3F43DFC7}" dt="2023-04-07T12:30:35.886" v="1220" actId="20577"/>
          <ac:spMkLst>
            <pc:docMk/>
            <pc:sldMk cId="3904859809" sldId="321"/>
            <ac:spMk id="3130" creationId="{181BACE8-E060-322D-124C-4E22283B77A1}"/>
          </ac:spMkLst>
        </pc:spChg>
        <pc:graphicFrameChg chg="add del mod">
          <ac:chgData name="Sumeet Ghosh" userId="d7ebeee487ccff48" providerId="LiveId" clId="{63AB21C1-8FF6-47B5-AFA3-DBCF3F43DFC7}" dt="2023-04-07T12:24:44.044" v="1097"/>
          <ac:graphicFrameMkLst>
            <pc:docMk/>
            <pc:sldMk cId="3904859809" sldId="321"/>
            <ac:graphicFrameMk id="4" creationId="{7E8056F8-7C25-F59A-48F7-67FB59C8F06A}"/>
          </ac:graphicFrameMkLst>
        </pc:graphicFrameChg>
        <pc:picChg chg="add del mod">
          <ac:chgData name="Sumeet Ghosh" userId="d7ebeee487ccff48" providerId="LiveId" clId="{63AB21C1-8FF6-47B5-AFA3-DBCF3F43DFC7}" dt="2023-04-07T12:24:44.044" v="1097"/>
          <ac:picMkLst>
            <pc:docMk/>
            <pc:sldMk cId="3904859809" sldId="321"/>
            <ac:picMk id="3073" creationId="{AB4557A9-7755-720E-DAFA-BC78D0C6E2D0}"/>
          </ac:picMkLst>
        </pc:picChg>
        <pc:picChg chg="add del mod">
          <ac:chgData name="Sumeet Ghosh" userId="d7ebeee487ccff48" providerId="LiveId" clId="{63AB21C1-8FF6-47B5-AFA3-DBCF3F43DFC7}" dt="2023-04-07T12:24:44.044" v="1097"/>
          <ac:picMkLst>
            <pc:docMk/>
            <pc:sldMk cId="3904859809" sldId="321"/>
            <ac:picMk id="3074" creationId="{0404842F-F003-A1EE-DAFD-6A1047A8EB20}"/>
          </ac:picMkLst>
        </pc:picChg>
        <pc:picChg chg="add del mod">
          <ac:chgData name="Sumeet Ghosh" userId="d7ebeee487ccff48" providerId="LiveId" clId="{63AB21C1-8FF6-47B5-AFA3-DBCF3F43DFC7}" dt="2023-04-07T12:24:44.044" v="1097"/>
          <ac:picMkLst>
            <pc:docMk/>
            <pc:sldMk cId="3904859809" sldId="321"/>
            <ac:picMk id="3075" creationId="{FC1169CD-FEBA-2503-358B-024EE17AE601}"/>
          </ac:picMkLst>
        </pc:picChg>
        <pc:picChg chg="add del mod">
          <ac:chgData name="Sumeet Ghosh" userId="d7ebeee487ccff48" providerId="LiveId" clId="{63AB21C1-8FF6-47B5-AFA3-DBCF3F43DFC7}" dt="2023-04-07T12:24:44.044" v="1097"/>
          <ac:picMkLst>
            <pc:docMk/>
            <pc:sldMk cId="3904859809" sldId="321"/>
            <ac:picMk id="3076" creationId="{BE7C2633-DC57-A401-B2DA-29390A605C9A}"/>
          </ac:picMkLst>
        </pc:picChg>
        <pc:picChg chg="add del mod">
          <ac:chgData name="Sumeet Ghosh" userId="d7ebeee487ccff48" providerId="LiveId" clId="{63AB21C1-8FF6-47B5-AFA3-DBCF3F43DFC7}" dt="2023-04-07T12:24:44.044" v="1097"/>
          <ac:picMkLst>
            <pc:docMk/>
            <pc:sldMk cId="3904859809" sldId="321"/>
            <ac:picMk id="3077" creationId="{7AA9B3CA-0963-C956-6BA7-08134443FDF6}"/>
          </ac:picMkLst>
        </pc:picChg>
        <pc:picChg chg="add del mod">
          <ac:chgData name="Sumeet Ghosh" userId="d7ebeee487ccff48" providerId="LiveId" clId="{63AB21C1-8FF6-47B5-AFA3-DBCF3F43DFC7}" dt="2023-04-07T12:24:44.044" v="1097"/>
          <ac:picMkLst>
            <pc:docMk/>
            <pc:sldMk cId="3904859809" sldId="321"/>
            <ac:picMk id="3078" creationId="{B9DD4128-21CD-69ED-9E3E-237228C22322}"/>
          </ac:picMkLst>
        </pc:picChg>
        <pc:picChg chg="add del mod">
          <ac:chgData name="Sumeet Ghosh" userId="d7ebeee487ccff48" providerId="LiveId" clId="{63AB21C1-8FF6-47B5-AFA3-DBCF3F43DFC7}" dt="2023-04-07T12:24:44.044" v="1097"/>
          <ac:picMkLst>
            <pc:docMk/>
            <pc:sldMk cId="3904859809" sldId="321"/>
            <ac:picMk id="3079" creationId="{36474F6E-4F4A-9C3C-A6ED-793E786D5630}"/>
          </ac:picMkLst>
        </pc:picChg>
        <pc:picChg chg="add del mod">
          <ac:chgData name="Sumeet Ghosh" userId="d7ebeee487ccff48" providerId="LiveId" clId="{63AB21C1-8FF6-47B5-AFA3-DBCF3F43DFC7}" dt="2023-04-07T12:24:44.044" v="1097"/>
          <ac:picMkLst>
            <pc:docMk/>
            <pc:sldMk cId="3904859809" sldId="321"/>
            <ac:picMk id="3080" creationId="{4EDBF5F1-4327-B16C-E644-746FF106AC99}"/>
          </ac:picMkLst>
        </pc:picChg>
        <pc:picChg chg="add del mod">
          <ac:chgData name="Sumeet Ghosh" userId="d7ebeee487ccff48" providerId="LiveId" clId="{63AB21C1-8FF6-47B5-AFA3-DBCF3F43DFC7}" dt="2023-04-07T12:24:44.044" v="1097"/>
          <ac:picMkLst>
            <pc:docMk/>
            <pc:sldMk cId="3904859809" sldId="321"/>
            <ac:picMk id="3081" creationId="{69EA0167-1789-3C38-CBB0-B47DEF9C361B}"/>
          </ac:picMkLst>
        </pc:picChg>
        <pc:picChg chg="add del mod">
          <ac:chgData name="Sumeet Ghosh" userId="d7ebeee487ccff48" providerId="LiveId" clId="{63AB21C1-8FF6-47B5-AFA3-DBCF3F43DFC7}" dt="2023-04-07T12:24:44.044" v="1097"/>
          <ac:picMkLst>
            <pc:docMk/>
            <pc:sldMk cId="3904859809" sldId="321"/>
            <ac:picMk id="3082" creationId="{7527F935-75FB-9D47-8E50-6A06885C539B}"/>
          </ac:picMkLst>
        </pc:picChg>
        <pc:picChg chg="add del mod">
          <ac:chgData name="Sumeet Ghosh" userId="d7ebeee487ccff48" providerId="LiveId" clId="{63AB21C1-8FF6-47B5-AFA3-DBCF3F43DFC7}" dt="2023-04-07T12:24:44.044" v="1097"/>
          <ac:picMkLst>
            <pc:docMk/>
            <pc:sldMk cId="3904859809" sldId="321"/>
            <ac:picMk id="3083" creationId="{E21FCA29-A553-5CC8-71E4-81DA56B46F8C}"/>
          </ac:picMkLst>
        </pc:picChg>
        <pc:picChg chg="add del mod">
          <ac:chgData name="Sumeet Ghosh" userId="d7ebeee487ccff48" providerId="LiveId" clId="{63AB21C1-8FF6-47B5-AFA3-DBCF3F43DFC7}" dt="2023-04-07T12:24:44.044" v="1097"/>
          <ac:picMkLst>
            <pc:docMk/>
            <pc:sldMk cId="3904859809" sldId="321"/>
            <ac:picMk id="3084" creationId="{041CED64-DB8F-E2D9-BEF7-6E9FCEC9A89F}"/>
          </ac:picMkLst>
        </pc:picChg>
        <pc:picChg chg="add del mod">
          <ac:chgData name="Sumeet Ghosh" userId="d7ebeee487ccff48" providerId="LiveId" clId="{63AB21C1-8FF6-47B5-AFA3-DBCF3F43DFC7}" dt="2023-04-07T12:24:44.044" v="1097"/>
          <ac:picMkLst>
            <pc:docMk/>
            <pc:sldMk cId="3904859809" sldId="321"/>
            <ac:picMk id="3085" creationId="{C3358888-5824-E3A3-D8D3-40AE761182AC}"/>
          </ac:picMkLst>
        </pc:picChg>
        <pc:picChg chg="add del mod">
          <ac:chgData name="Sumeet Ghosh" userId="d7ebeee487ccff48" providerId="LiveId" clId="{63AB21C1-8FF6-47B5-AFA3-DBCF3F43DFC7}" dt="2023-04-07T12:24:44.044" v="1097"/>
          <ac:picMkLst>
            <pc:docMk/>
            <pc:sldMk cId="3904859809" sldId="321"/>
            <ac:picMk id="3086" creationId="{A9B07B1B-9775-34F5-D43A-F3742A748355}"/>
          </ac:picMkLst>
        </pc:picChg>
        <pc:picChg chg="add del mod">
          <ac:chgData name="Sumeet Ghosh" userId="d7ebeee487ccff48" providerId="LiveId" clId="{63AB21C1-8FF6-47B5-AFA3-DBCF3F43DFC7}" dt="2023-04-07T12:24:44.044" v="1097"/>
          <ac:picMkLst>
            <pc:docMk/>
            <pc:sldMk cId="3904859809" sldId="321"/>
            <ac:picMk id="3087" creationId="{3F63118D-B100-8BE2-0567-CEFFB57C01D6}"/>
          </ac:picMkLst>
        </pc:picChg>
        <pc:picChg chg="add del mod">
          <ac:chgData name="Sumeet Ghosh" userId="d7ebeee487ccff48" providerId="LiveId" clId="{63AB21C1-8FF6-47B5-AFA3-DBCF3F43DFC7}" dt="2023-04-07T12:24:44.044" v="1097"/>
          <ac:picMkLst>
            <pc:docMk/>
            <pc:sldMk cId="3904859809" sldId="321"/>
            <ac:picMk id="3088" creationId="{0D0EBE3B-2636-0EDA-AAC6-21A250BDAD68}"/>
          </ac:picMkLst>
        </pc:picChg>
        <pc:picChg chg="add del mod">
          <ac:chgData name="Sumeet Ghosh" userId="d7ebeee487ccff48" providerId="LiveId" clId="{63AB21C1-8FF6-47B5-AFA3-DBCF3F43DFC7}" dt="2023-04-07T12:24:44.044" v="1097"/>
          <ac:picMkLst>
            <pc:docMk/>
            <pc:sldMk cId="3904859809" sldId="321"/>
            <ac:picMk id="3089" creationId="{AAEFBAAE-E6DC-DD2F-04DB-2F27FC1C32EA}"/>
          </ac:picMkLst>
        </pc:picChg>
        <pc:picChg chg="add del mod">
          <ac:chgData name="Sumeet Ghosh" userId="d7ebeee487ccff48" providerId="LiveId" clId="{63AB21C1-8FF6-47B5-AFA3-DBCF3F43DFC7}" dt="2023-04-07T12:24:44.044" v="1097"/>
          <ac:picMkLst>
            <pc:docMk/>
            <pc:sldMk cId="3904859809" sldId="321"/>
            <ac:picMk id="3090" creationId="{861D26FC-06C9-A110-3DCB-C526B3DF27BE}"/>
          </ac:picMkLst>
        </pc:picChg>
        <pc:picChg chg="add del mod">
          <ac:chgData name="Sumeet Ghosh" userId="d7ebeee487ccff48" providerId="LiveId" clId="{63AB21C1-8FF6-47B5-AFA3-DBCF3F43DFC7}" dt="2023-04-07T12:24:44.044" v="1097"/>
          <ac:picMkLst>
            <pc:docMk/>
            <pc:sldMk cId="3904859809" sldId="321"/>
            <ac:picMk id="3091" creationId="{00ABA234-980E-B5EE-AE9C-1DB9117C4B0C}"/>
          </ac:picMkLst>
        </pc:picChg>
        <pc:picChg chg="add del mod">
          <ac:chgData name="Sumeet Ghosh" userId="d7ebeee487ccff48" providerId="LiveId" clId="{63AB21C1-8FF6-47B5-AFA3-DBCF3F43DFC7}" dt="2023-04-07T12:24:44.044" v="1097"/>
          <ac:picMkLst>
            <pc:docMk/>
            <pc:sldMk cId="3904859809" sldId="321"/>
            <ac:picMk id="3092" creationId="{262074BB-A2B4-5DAB-AA1F-AADA0AACE64F}"/>
          </ac:picMkLst>
        </pc:picChg>
        <pc:picChg chg="add del mod">
          <ac:chgData name="Sumeet Ghosh" userId="d7ebeee487ccff48" providerId="LiveId" clId="{63AB21C1-8FF6-47B5-AFA3-DBCF3F43DFC7}" dt="2023-04-07T12:24:44.044" v="1097"/>
          <ac:picMkLst>
            <pc:docMk/>
            <pc:sldMk cId="3904859809" sldId="321"/>
            <ac:picMk id="3093" creationId="{BCDE2378-22DF-FC61-102A-EAE61138E4E5}"/>
          </ac:picMkLst>
        </pc:picChg>
        <pc:picChg chg="add del mod">
          <ac:chgData name="Sumeet Ghosh" userId="d7ebeee487ccff48" providerId="LiveId" clId="{63AB21C1-8FF6-47B5-AFA3-DBCF3F43DFC7}" dt="2023-04-07T12:24:44.044" v="1097"/>
          <ac:picMkLst>
            <pc:docMk/>
            <pc:sldMk cId="3904859809" sldId="321"/>
            <ac:picMk id="3094" creationId="{CA31EFF6-1A67-DB70-AF7A-12E551ECAE88}"/>
          </ac:picMkLst>
        </pc:picChg>
        <pc:picChg chg="add del mod">
          <ac:chgData name="Sumeet Ghosh" userId="d7ebeee487ccff48" providerId="LiveId" clId="{63AB21C1-8FF6-47B5-AFA3-DBCF3F43DFC7}" dt="2023-04-07T12:24:44.044" v="1097"/>
          <ac:picMkLst>
            <pc:docMk/>
            <pc:sldMk cId="3904859809" sldId="321"/>
            <ac:picMk id="3095" creationId="{DA3941F8-43C6-5520-B243-BB74EA1882C3}"/>
          </ac:picMkLst>
        </pc:picChg>
        <pc:picChg chg="add del mod">
          <ac:chgData name="Sumeet Ghosh" userId="d7ebeee487ccff48" providerId="LiveId" clId="{63AB21C1-8FF6-47B5-AFA3-DBCF3F43DFC7}" dt="2023-04-07T12:24:44.044" v="1097"/>
          <ac:picMkLst>
            <pc:docMk/>
            <pc:sldMk cId="3904859809" sldId="321"/>
            <ac:picMk id="3096" creationId="{E903FA98-6CA7-AD90-20D7-6791649B93D4}"/>
          </ac:picMkLst>
        </pc:picChg>
        <pc:picChg chg="add del mod">
          <ac:chgData name="Sumeet Ghosh" userId="d7ebeee487ccff48" providerId="LiveId" clId="{63AB21C1-8FF6-47B5-AFA3-DBCF3F43DFC7}" dt="2023-04-07T12:24:44.044" v="1097"/>
          <ac:picMkLst>
            <pc:docMk/>
            <pc:sldMk cId="3904859809" sldId="321"/>
            <ac:picMk id="3097" creationId="{891E8009-5FA0-9114-2CD3-298A13375203}"/>
          </ac:picMkLst>
        </pc:picChg>
        <pc:picChg chg="add del mod">
          <ac:chgData name="Sumeet Ghosh" userId="d7ebeee487ccff48" providerId="LiveId" clId="{63AB21C1-8FF6-47B5-AFA3-DBCF3F43DFC7}" dt="2023-04-07T12:24:44.044" v="1097"/>
          <ac:picMkLst>
            <pc:docMk/>
            <pc:sldMk cId="3904859809" sldId="321"/>
            <ac:picMk id="3098" creationId="{51DFB563-D36F-C9F5-E1B0-78BE714801A1}"/>
          </ac:picMkLst>
        </pc:picChg>
        <pc:picChg chg="add del mod">
          <ac:chgData name="Sumeet Ghosh" userId="d7ebeee487ccff48" providerId="LiveId" clId="{63AB21C1-8FF6-47B5-AFA3-DBCF3F43DFC7}" dt="2023-04-07T12:24:44.044" v="1097"/>
          <ac:picMkLst>
            <pc:docMk/>
            <pc:sldMk cId="3904859809" sldId="321"/>
            <ac:picMk id="3099" creationId="{63E099EC-5980-D566-3C4E-ECCCA48FFCD8}"/>
          </ac:picMkLst>
        </pc:picChg>
        <pc:picChg chg="add del mod">
          <ac:chgData name="Sumeet Ghosh" userId="d7ebeee487ccff48" providerId="LiveId" clId="{63AB21C1-8FF6-47B5-AFA3-DBCF3F43DFC7}" dt="2023-04-07T12:24:44.044" v="1097"/>
          <ac:picMkLst>
            <pc:docMk/>
            <pc:sldMk cId="3904859809" sldId="321"/>
            <ac:picMk id="3100" creationId="{E3CA33ED-0DAE-F402-1978-9E4387F3BFFE}"/>
          </ac:picMkLst>
        </pc:picChg>
        <pc:picChg chg="add del mod">
          <ac:chgData name="Sumeet Ghosh" userId="d7ebeee487ccff48" providerId="LiveId" clId="{63AB21C1-8FF6-47B5-AFA3-DBCF3F43DFC7}" dt="2023-04-07T12:24:44.044" v="1097"/>
          <ac:picMkLst>
            <pc:docMk/>
            <pc:sldMk cId="3904859809" sldId="321"/>
            <ac:picMk id="3101" creationId="{7CE3E15C-40DE-42A8-A7F2-3E2E8D4FBB29}"/>
          </ac:picMkLst>
        </pc:picChg>
        <pc:picChg chg="add del mod">
          <ac:chgData name="Sumeet Ghosh" userId="d7ebeee487ccff48" providerId="LiveId" clId="{63AB21C1-8FF6-47B5-AFA3-DBCF3F43DFC7}" dt="2023-04-07T12:24:44.044" v="1097"/>
          <ac:picMkLst>
            <pc:docMk/>
            <pc:sldMk cId="3904859809" sldId="321"/>
            <ac:picMk id="3102" creationId="{38C31767-B946-BC82-712F-68E344F7409E}"/>
          </ac:picMkLst>
        </pc:picChg>
        <pc:picChg chg="add del mod">
          <ac:chgData name="Sumeet Ghosh" userId="d7ebeee487ccff48" providerId="LiveId" clId="{63AB21C1-8FF6-47B5-AFA3-DBCF3F43DFC7}" dt="2023-04-07T12:24:44.044" v="1097"/>
          <ac:picMkLst>
            <pc:docMk/>
            <pc:sldMk cId="3904859809" sldId="321"/>
            <ac:picMk id="3103" creationId="{C2AE88A9-61D2-4FC7-8948-FC6A4E87E45C}"/>
          </ac:picMkLst>
        </pc:picChg>
        <pc:picChg chg="add del mod">
          <ac:chgData name="Sumeet Ghosh" userId="d7ebeee487ccff48" providerId="LiveId" clId="{63AB21C1-8FF6-47B5-AFA3-DBCF3F43DFC7}" dt="2023-04-07T12:24:44.044" v="1097"/>
          <ac:picMkLst>
            <pc:docMk/>
            <pc:sldMk cId="3904859809" sldId="321"/>
            <ac:picMk id="3104" creationId="{EBFACCF1-38F1-163C-36C8-11BE681B8896}"/>
          </ac:picMkLst>
        </pc:picChg>
        <pc:picChg chg="add del mod">
          <ac:chgData name="Sumeet Ghosh" userId="d7ebeee487ccff48" providerId="LiveId" clId="{63AB21C1-8FF6-47B5-AFA3-DBCF3F43DFC7}" dt="2023-04-07T12:24:44.044" v="1097"/>
          <ac:picMkLst>
            <pc:docMk/>
            <pc:sldMk cId="3904859809" sldId="321"/>
            <ac:picMk id="3105" creationId="{32C4FE1C-D77E-82E0-EFD1-5713BE27ED16}"/>
          </ac:picMkLst>
        </pc:picChg>
        <pc:picChg chg="add del mod">
          <ac:chgData name="Sumeet Ghosh" userId="d7ebeee487ccff48" providerId="LiveId" clId="{63AB21C1-8FF6-47B5-AFA3-DBCF3F43DFC7}" dt="2023-04-07T12:24:44.044" v="1097"/>
          <ac:picMkLst>
            <pc:docMk/>
            <pc:sldMk cId="3904859809" sldId="321"/>
            <ac:picMk id="3106" creationId="{66033B44-329F-BD90-1B3E-39207DDA42C3}"/>
          </ac:picMkLst>
        </pc:picChg>
        <pc:picChg chg="add del mod">
          <ac:chgData name="Sumeet Ghosh" userId="d7ebeee487ccff48" providerId="LiveId" clId="{63AB21C1-8FF6-47B5-AFA3-DBCF3F43DFC7}" dt="2023-04-07T12:24:44.044" v="1097"/>
          <ac:picMkLst>
            <pc:docMk/>
            <pc:sldMk cId="3904859809" sldId="321"/>
            <ac:picMk id="3107" creationId="{99113E66-A90E-868E-A7A3-974704E0BBA0}"/>
          </ac:picMkLst>
        </pc:picChg>
        <pc:picChg chg="add del mod">
          <ac:chgData name="Sumeet Ghosh" userId="d7ebeee487ccff48" providerId="LiveId" clId="{63AB21C1-8FF6-47B5-AFA3-DBCF3F43DFC7}" dt="2023-04-07T12:24:44.044" v="1097"/>
          <ac:picMkLst>
            <pc:docMk/>
            <pc:sldMk cId="3904859809" sldId="321"/>
            <ac:picMk id="3108" creationId="{A0E625AD-D8DB-340A-C213-66DC77FEB192}"/>
          </ac:picMkLst>
        </pc:picChg>
        <pc:picChg chg="add del mod">
          <ac:chgData name="Sumeet Ghosh" userId="d7ebeee487ccff48" providerId="LiveId" clId="{63AB21C1-8FF6-47B5-AFA3-DBCF3F43DFC7}" dt="2023-04-07T12:24:44.044" v="1097"/>
          <ac:picMkLst>
            <pc:docMk/>
            <pc:sldMk cId="3904859809" sldId="321"/>
            <ac:picMk id="3109" creationId="{33DE08BA-8CB5-53C9-3F78-C24C513777D5}"/>
          </ac:picMkLst>
        </pc:picChg>
        <pc:picChg chg="add del mod">
          <ac:chgData name="Sumeet Ghosh" userId="d7ebeee487ccff48" providerId="LiveId" clId="{63AB21C1-8FF6-47B5-AFA3-DBCF3F43DFC7}" dt="2023-04-07T12:24:44.044" v="1097"/>
          <ac:picMkLst>
            <pc:docMk/>
            <pc:sldMk cId="3904859809" sldId="321"/>
            <ac:picMk id="3110" creationId="{DAE25B4A-8880-2B74-B2AF-06B2E305036A}"/>
          </ac:picMkLst>
        </pc:picChg>
        <pc:picChg chg="add del mod">
          <ac:chgData name="Sumeet Ghosh" userId="d7ebeee487ccff48" providerId="LiveId" clId="{63AB21C1-8FF6-47B5-AFA3-DBCF3F43DFC7}" dt="2023-04-07T12:24:44.044" v="1097"/>
          <ac:picMkLst>
            <pc:docMk/>
            <pc:sldMk cId="3904859809" sldId="321"/>
            <ac:picMk id="3111" creationId="{E050BA2C-4F14-4FEA-F603-DCE08660D386}"/>
          </ac:picMkLst>
        </pc:picChg>
        <pc:picChg chg="add del mod">
          <ac:chgData name="Sumeet Ghosh" userId="d7ebeee487ccff48" providerId="LiveId" clId="{63AB21C1-8FF6-47B5-AFA3-DBCF3F43DFC7}" dt="2023-04-07T12:24:44.044" v="1097"/>
          <ac:picMkLst>
            <pc:docMk/>
            <pc:sldMk cId="3904859809" sldId="321"/>
            <ac:picMk id="3112" creationId="{30433C55-AA6C-F2B9-6A57-1CDD722FE2CA}"/>
          </ac:picMkLst>
        </pc:picChg>
      </pc:sldChg>
      <pc:sldChg chg="modSp new mod">
        <pc:chgData name="Sumeet Ghosh" userId="d7ebeee487ccff48" providerId="LiveId" clId="{63AB21C1-8FF6-47B5-AFA3-DBCF3F43DFC7}" dt="2023-04-07T13:48:03.883" v="1417" actId="20577"/>
        <pc:sldMkLst>
          <pc:docMk/>
          <pc:sldMk cId="1364959278" sldId="322"/>
        </pc:sldMkLst>
        <pc:spChg chg="mod">
          <ac:chgData name="Sumeet Ghosh" userId="d7ebeee487ccff48" providerId="LiveId" clId="{63AB21C1-8FF6-47B5-AFA3-DBCF3F43DFC7}" dt="2023-04-07T13:48:03.883" v="1417" actId="20577"/>
          <ac:spMkLst>
            <pc:docMk/>
            <pc:sldMk cId="1364959278" sldId="322"/>
            <ac:spMk id="2" creationId="{08BADF7A-8B39-7E89-93FE-DF948E613666}"/>
          </ac:spMkLst>
        </pc:spChg>
      </pc:sldChg>
      <pc:sldChg chg="addSp delSp modSp new mod">
        <pc:chgData name="Sumeet Ghosh" userId="d7ebeee487ccff48" providerId="LiveId" clId="{63AB21C1-8FF6-47B5-AFA3-DBCF3F43DFC7}" dt="2023-04-07T12:53:10.357" v="1306" actId="20577"/>
        <pc:sldMkLst>
          <pc:docMk/>
          <pc:sldMk cId="261458191" sldId="323"/>
        </pc:sldMkLst>
        <pc:spChg chg="del mod">
          <ac:chgData name="Sumeet Ghosh" userId="d7ebeee487ccff48" providerId="LiveId" clId="{63AB21C1-8FF6-47B5-AFA3-DBCF3F43DFC7}" dt="2023-04-07T12:38:26.500" v="1259" actId="478"/>
          <ac:spMkLst>
            <pc:docMk/>
            <pc:sldMk cId="261458191" sldId="323"/>
            <ac:spMk id="2" creationId="{E4CFA1EE-3E6C-6CB0-7AE3-6A7000C67289}"/>
          </ac:spMkLst>
        </pc:spChg>
        <pc:spChg chg="del">
          <ac:chgData name="Sumeet Ghosh" userId="d7ebeee487ccff48" providerId="LiveId" clId="{63AB21C1-8FF6-47B5-AFA3-DBCF3F43DFC7}" dt="2023-04-07T12:37:09.161" v="1257" actId="478"/>
          <ac:spMkLst>
            <pc:docMk/>
            <pc:sldMk cId="261458191" sldId="323"/>
            <ac:spMk id="3" creationId="{28366F31-E7A6-EEAD-8C30-D24051C6A0BB}"/>
          </ac:spMkLst>
        </pc:spChg>
        <pc:spChg chg="add mod">
          <ac:chgData name="Sumeet Ghosh" userId="d7ebeee487ccff48" providerId="LiveId" clId="{63AB21C1-8FF6-47B5-AFA3-DBCF3F43DFC7}" dt="2023-04-07T12:53:10.357" v="1306" actId="20577"/>
          <ac:spMkLst>
            <pc:docMk/>
            <pc:sldMk cId="261458191" sldId="323"/>
            <ac:spMk id="5" creationId="{40ADF165-8A5C-2BA2-1373-C1035E499C13}"/>
          </ac:spMkLst>
        </pc:spChg>
      </pc:sldChg>
      <pc:sldChg chg="delSp new mod">
        <pc:chgData name="Sumeet Ghosh" userId="d7ebeee487ccff48" providerId="LiveId" clId="{63AB21C1-8FF6-47B5-AFA3-DBCF3F43DFC7}" dt="2023-04-07T12:39:19.030" v="1281" actId="478"/>
        <pc:sldMkLst>
          <pc:docMk/>
          <pc:sldMk cId="3297322428" sldId="324"/>
        </pc:sldMkLst>
        <pc:spChg chg="del">
          <ac:chgData name="Sumeet Ghosh" userId="d7ebeee487ccff48" providerId="LiveId" clId="{63AB21C1-8FF6-47B5-AFA3-DBCF3F43DFC7}" dt="2023-04-07T12:39:14.694" v="1280" actId="478"/>
          <ac:spMkLst>
            <pc:docMk/>
            <pc:sldMk cId="3297322428" sldId="324"/>
            <ac:spMk id="2" creationId="{8DD69B9B-2276-9365-F510-EB89466898AA}"/>
          </ac:spMkLst>
        </pc:spChg>
        <pc:spChg chg="del">
          <ac:chgData name="Sumeet Ghosh" userId="d7ebeee487ccff48" providerId="LiveId" clId="{63AB21C1-8FF6-47B5-AFA3-DBCF3F43DFC7}" dt="2023-04-07T12:39:19.030" v="1281" actId="478"/>
          <ac:spMkLst>
            <pc:docMk/>
            <pc:sldMk cId="3297322428" sldId="324"/>
            <ac:spMk id="3" creationId="{5949AEE0-4CEF-D091-2F4D-A6C61BE8FA7C}"/>
          </ac:spMkLst>
        </pc:spChg>
      </pc:sldChg>
      <pc:sldChg chg="addSp delSp modSp new mod">
        <pc:chgData name="Sumeet Ghosh" userId="d7ebeee487ccff48" providerId="LiveId" clId="{63AB21C1-8FF6-47B5-AFA3-DBCF3F43DFC7}" dt="2023-04-15T03:59:39.611" v="1845" actId="1076"/>
        <pc:sldMkLst>
          <pc:docMk/>
          <pc:sldMk cId="3537666372" sldId="325"/>
        </pc:sldMkLst>
        <pc:spChg chg="del mod">
          <ac:chgData name="Sumeet Ghosh" userId="d7ebeee487ccff48" providerId="LiveId" clId="{63AB21C1-8FF6-47B5-AFA3-DBCF3F43DFC7}" dt="2023-04-07T14:11:00.307" v="1784" actId="478"/>
          <ac:spMkLst>
            <pc:docMk/>
            <pc:sldMk cId="3537666372" sldId="325"/>
            <ac:spMk id="2" creationId="{FACD16EE-5AF9-2C0D-4D14-CB39DF211C6D}"/>
          </ac:spMkLst>
        </pc:spChg>
        <pc:spChg chg="del">
          <ac:chgData name="Sumeet Ghosh" userId="d7ebeee487ccff48" providerId="LiveId" clId="{63AB21C1-8FF6-47B5-AFA3-DBCF3F43DFC7}" dt="2023-04-07T14:14:07.860" v="1785" actId="478"/>
          <ac:spMkLst>
            <pc:docMk/>
            <pc:sldMk cId="3537666372" sldId="325"/>
            <ac:spMk id="3" creationId="{ACF5711B-821B-A8C6-90B5-3B45862A3A79}"/>
          </ac:spMkLst>
        </pc:spChg>
        <pc:spChg chg="add mod">
          <ac:chgData name="Sumeet Ghosh" userId="d7ebeee487ccff48" providerId="LiveId" clId="{63AB21C1-8FF6-47B5-AFA3-DBCF3F43DFC7}" dt="2023-04-15T03:59:39.611" v="1845" actId="1076"/>
          <ac:spMkLst>
            <pc:docMk/>
            <pc:sldMk cId="3537666372" sldId="325"/>
            <ac:spMk id="5" creationId="{268BDD52-3CE5-08C6-8A36-FA608CB18DA5}"/>
          </ac:spMkLst>
        </pc:spChg>
      </pc:sldChg>
      <pc:sldChg chg="addSp delSp modSp new mod">
        <pc:chgData name="Sumeet Ghosh" userId="d7ebeee487ccff48" providerId="LiveId" clId="{63AB21C1-8FF6-47B5-AFA3-DBCF3F43DFC7}" dt="2023-04-07T14:25:01.722" v="1829"/>
        <pc:sldMkLst>
          <pc:docMk/>
          <pc:sldMk cId="2560159183" sldId="326"/>
        </pc:sldMkLst>
        <pc:spChg chg="del">
          <ac:chgData name="Sumeet Ghosh" userId="d7ebeee487ccff48" providerId="LiveId" clId="{63AB21C1-8FF6-47B5-AFA3-DBCF3F43DFC7}" dt="2023-04-07T14:15:00.630" v="1789" actId="478"/>
          <ac:spMkLst>
            <pc:docMk/>
            <pc:sldMk cId="2560159183" sldId="326"/>
            <ac:spMk id="2" creationId="{FF45550B-4FF8-287A-EB88-317A293EF860}"/>
          </ac:spMkLst>
        </pc:spChg>
        <pc:spChg chg="del">
          <ac:chgData name="Sumeet Ghosh" userId="d7ebeee487ccff48" providerId="LiveId" clId="{63AB21C1-8FF6-47B5-AFA3-DBCF3F43DFC7}" dt="2023-04-07T14:15:04.464" v="1790" actId="478"/>
          <ac:spMkLst>
            <pc:docMk/>
            <pc:sldMk cId="2560159183" sldId="326"/>
            <ac:spMk id="3" creationId="{0DCB23B0-D2F0-D793-3A4F-905CDB4D2DC2}"/>
          </ac:spMkLst>
        </pc:spChg>
        <pc:spChg chg="add mod">
          <ac:chgData name="Sumeet Ghosh" userId="d7ebeee487ccff48" providerId="LiveId" clId="{63AB21C1-8FF6-47B5-AFA3-DBCF3F43DFC7}" dt="2023-04-07T14:23:38.067" v="1825" actId="1076"/>
          <ac:spMkLst>
            <pc:docMk/>
            <pc:sldMk cId="2560159183" sldId="326"/>
            <ac:spMk id="6" creationId="{50F05BC6-B9FA-E2A4-2A17-4303FF84D513}"/>
          </ac:spMkLst>
        </pc:spChg>
        <pc:spChg chg="add mod">
          <ac:chgData name="Sumeet Ghosh" userId="d7ebeee487ccff48" providerId="LiveId" clId="{63AB21C1-8FF6-47B5-AFA3-DBCF3F43DFC7}" dt="2023-04-07T14:23:56.098" v="1827" actId="1076"/>
          <ac:spMkLst>
            <pc:docMk/>
            <pc:sldMk cId="2560159183" sldId="326"/>
            <ac:spMk id="7" creationId="{C73FDECD-9466-C1FF-3ECB-105919C2DE1D}"/>
          </ac:spMkLst>
        </pc:spChg>
        <pc:spChg chg="add del mod">
          <ac:chgData name="Sumeet Ghosh" userId="d7ebeee487ccff48" providerId="LiveId" clId="{63AB21C1-8FF6-47B5-AFA3-DBCF3F43DFC7}" dt="2023-04-07T14:25:01.722" v="1829"/>
          <ac:spMkLst>
            <pc:docMk/>
            <pc:sldMk cId="2560159183" sldId="326"/>
            <ac:spMk id="9" creationId="{BC45D66A-741E-5BA6-D0F4-98F963C05211}"/>
          </ac:spMkLst>
        </pc:spChg>
        <pc:graphicFrameChg chg="add del mod">
          <ac:chgData name="Sumeet Ghosh" userId="d7ebeee487ccff48" providerId="LiveId" clId="{63AB21C1-8FF6-47B5-AFA3-DBCF3F43DFC7}" dt="2023-04-07T14:25:01.722" v="1829"/>
          <ac:graphicFrameMkLst>
            <pc:docMk/>
            <pc:sldMk cId="2560159183" sldId="326"/>
            <ac:graphicFrameMk id="8" creationId="{3E03503C-342E-B6A9-AB20-89C8374B03A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C10CA1-CC4E-5BB1-C173-6B51625719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B9298F2-ABFA-25C9-ACA4-BA9C2808DF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9EC5F8-5575-4BF9-B6BF-E92A83BEDD3E}" type="datetimeFigureOut">
              <a:rPr lang="en-IN" smtClean="0"/>
              <a:t>15-04-2023</a:t>
            </a:fld>
            <a:endParaRPr lang="en-IN"/>
          </a:p>
        </p:txBody>
      </p:sp>
      <p:sp>
        <p:nvSpPr>
          <p:cNvPr id="4" name="Footer Placeholder 3">
            <a:extLst>
              <a:ext uri="{FF2B5EF4-FFF2-40B4-BE49-F238E27FC236}">
                <a16:creationId xmlns:a16="http://schemas.microsoft.com/office/drawing/2014/main" id="{E9E04D22-B4A6-857A-807C-E8C4030E4C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8C61F3D-9A77-1640-F4CD-593ABD3131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06DA2E-069C-4602-9A0D-EEA4FDDC2A09}" type="slidenum">
              <a:rPr lang="en-IN" smtClean="0"/>
              <a:t>‹#›</a:t>
            </a:fld>
            <a:endParaRPr lang="en-IN"/>
          </a:p>
        </p:txBody>
      </p:sp>
    </p:spTree>
    <p:extLst>
      <p:ext uri="{BB962C8B-B14F-4D97-AF65-F5344CB8AC3E}">
        <p14:creationId xmlns:p14="http://schemas.microsoft.com/office/powerpoint/2010/main" val="19220214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0C9E7-C873-4266-B302-3143039C841B}" type="datetimeFigureOut">
              <a:rPr lang="en-IN" smtClean="0"/>
              <a:t>15-04-2023</a:t>
            </a:fld>
            <a:endParaRPr lang="en-IN"/>
          </a:p>
        </p:txBody>
      </p:sp>
      <p:sp>
        <p:nvSpPr>
          <p:cNvPr id="4" name="Slide Image Placehold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5114E-5FC5-4A0A-AC35-AF969109AC24}" type="slidenum">
              <a:rPr lang="en-IN" smtClean="0"/>
              <a:t>‹#›</a:t>
            </a:fld>
            <a:endParaRPr lang="en-IN"/>
          </a:p>
        </p:txBody>
      </p:sp>
    </p:spTree>
    <p:extLst>
      <p:ext uri="{BB962C8B-B14F-4D97-AF65-F5344CB8AC3E}">
        <p14:creationId xmlns:p14="http://schemas.microsoft.com/office/powerpoint/2010/main" val="6237220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29644A-022C-40C9-A474-A9AB3A892D5D}" type="datetime1">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271621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06B84C-0956-4977-8CCE-19284D4542A2}" type="datetime1">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1594131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00BF4-122B-406A-B516-0CA11CBF26AF}" type="datetime1">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418240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165620-56E8-41A2-A2F8-D14693C47FF9}" type="datetime1">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122751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251994-3633-474B-B8EC-D814A0F73301}" type="datetime1">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2831662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C7EF6E-E21E-4622-A576-FADC14E13277}" type="datetime1">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127146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55C453-547A-4225-BE32-862A3C091DDC}" type="datetime1">
              <a:rPr lang="en-IN" smtClean="0"/>
              <a:t>15-04-2023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940776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F125D2-F52D-414E-9843-3DAEB9F0E182}" type="datetime1">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4208705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90E2E4-6E1D-49DD-943A-2F6D6C5910C4}" type="datetime1">
              <a:rPr lang="en-IN" smtClean="0"/>
              <a:t>15-04-2023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710181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BA02DB7-25C4-40E6-B862-A372A1F596C5}" type="datetime1">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1631055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FEAD04F-1CB5-440C-8D2A-34F7986ED00D}" type="datetime1">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3D6DBB5-2FC1-4167-A5E4-DEA9002EC439}" type="slidenum">
              <a:rPr lang="en-IN" smtClean="0"/>
              <a:t>‹#›</a:t>
            </a:fld>
            <a:endParaRPr lang="en-IN"/>
          </a:p>
        </p:txBody>
      </p:sp>
    </p:spTree>
    <p:extLst>
      <p:ext uri="{BB962C8B-B14F-4D97-AF65-F5344CB8AC3E}">
        <p14:creationId xmlns:p14="http://schemas.microsoft.com/office/powerpoint/2010/main" val="2273821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2850DEEE-84B8-4F72-96C3-969D0769EEA8}" type="datetime1">
              <a:rPr lang="en-IN" smtClean="0"/>
              <a:t>15-04-2023</a:t>
            </a:fld>
            <a:endParaRPr lang="en-IN"/>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3D6DBB5-2FC1-4167-A5E4-DEA9002EC439}" type="slidenum">
              <a:rPr lang="en-IN" smtClean="0"/>
              <a:t>‹#›</a:t>
            </a:fld>
            <a:endParaRPr lang="en-IN"/>
          </a:p>
        </p:txBody>
      </p:sp>
    </p:spTree>
    <p:extLst>
      <p:ext uri="{BB962C8B-B14F-4D97-AF65-F5344CB8AC3E}">
        <p14:creationId xmlns:p14="http://schemas.microsoft.com/office/powerpoint/2010/main" val="33638976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tinosaur.in/" TargetMode="External"/><Relationship Id="rId2" Type="http://schemas.openxmlformats.org/officeDocument/2006/relationships/hyperlink" Target="mailto:hello@tinosaur.in"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www.geekforgeeks.com/"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mailto:hello@tinosaur.in"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hyperlink" Target="https://www.tinosaur.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423BDD-1E50-3789-EF89-D31A33A1E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024188"/>
            <a:ext cx="6857999" cy="3857624"/>
          </a:xfrm>
          <a:prstGeom prst="rect">
            <a:avLst/>
          </a:prstGeom>
        </p:spPr>
      </p:pic>
      <p:sp>
        <p:nvSpPr>
          <p:cNvPr id="2" name="Slide Number Placeholder 1">
            <a:extLst>
              <a:ext uri="{FF2B5EF4-FFF2-40B4-BE49-F238E27FC236}">
                <a16:creationId xmlns:a16="http://schemas.microsoft.com/office/drawing/2014/main" id="{80C53987-DD3D-2983-20AF-A2A9635F539E}"/>
              </a:ext>
            </a:extLst>
          </p:cNvPr>
          <p:cNvSpPr>
            <a:spLocks noGrp="1"/>
          </p:cNvSpPr>
          <p:nvPr>
            <p:ph type="sldNum" sz="quarter" idx="12"/>
          </p:nvPr>
        </p:nvSpPr>
        <p:spPr/>
        <p:txBody>
          <a:bodyPr/>
          <a:lstStyle/>
          <a:p>
            <a:fld id="{23D6DBB5-2FC1-4167-A5E4-DEA9002EC439}" type="slidenum">
              <a:rPr lang="en-IN" smtClean="0"/>
              <a:t>1</a:t>
            </a:fld>
            <a:endParaRPr lang="en-IN"/>
          </a:p>
        </p:txBody>
      </p:sp>
    </p:spTree>
    <p:extLst>
      <p:ext uri="{BB962C8B-B14F-4D97-AF65-F5344CB8AC3E}">
        <p14:creationId xmlns:p14="http://schemas.microsoft.com/office/powerpoint/2010/main" val="117065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46AD5-D22F-A1CF-5FEB-030F2F48FC2A}"/>
              </a:ext>
            </a:extLst>
          </p:cNvPr>
          <p:cNvSpPr txBox="1"/>
          <p:nvPr/>
        </p:nvSpPr>
        <p:spPr>
          <a:xfrm>
            <a:off x="371793" y="1895111"/>
            <a:ext cx="6014720" cy="6115777"/>
          </a:xfrm>
          <a:prstGeom prst="rect">
            <a:avLst/>
          </a:prstGeom>
          <a:noFill/>
        </p:spPr>
        <p:txBody>
          <a:bodyPr wrap="square">
            <a:spAutoFit/>
          </a:bodyPr>
          <a:lstStyle/>
          <a:p>
            <a:pPr algn="ctr">
              <a:lnSpc>
                <a:spcPct val="107000"/>
              </a:lnSpc>
              <a:spcAft>
                <a:spcPts val="450"/>
              </a:spcAft>
            </a:pPr>
            <a:r>
              <a:rPr lang="en-US" b="1" u="sng" dirty="0">
                <a:latin typeface="Calibri" panose="020F0502020204030204" pitchFamily="34" charset="0"/>
                <a:ea typeface="Calibri" panose="020F0502020204030204" pitchFamily="34" charset="0"/>
                <a:cs typeface="Times New Roman" panose="02020603050405020304" pitchFamily="18" charset="0"/>
              </a:rPr>
              <a:t>COMPANY PROFILE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US" b="1" dirty="0">
                <a:latin typeface="Calibri" panose="020F0502020204030204" pitchFamily="34" charset="0"/>
                <a:ea typeface="Calibri" panose="020F0502020204030204" pitchFamily="34" charset="0"/>
                <a:cs typeface="Times New Roman" panose="02020603050405020304" pitchFamily="18"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US" b="1" u="sng" dirty="0">
                <a:latin typeface="Times New Roman" panose="02020603050405020304" pitchFamily="18" charset="0"/>
                <a:ea typeface="Calibri" panose="020F0502020204030204" pitchFamily="34" charset="0"/>
                <a:cs typeface="Times New Roman" panose="02020603050405020304" pitchFamily="18" charset="0"/>
              </a:rPr>
              <a:t>About </a:t>
            </a:r>
            <a:r>
              <a:rPr lang="en-US" b="1" u="sng" dirty="0" err="1">
                <a:latin typeface="Times New Roman" panose="02020603050405020304" pitchFamily="18" charset="0"/>
                <a:ea typeface="Calibri" panose="020F0502020204030204" pitchFamily="34" charset="0"/>
                <a:cs typeface="Times New Roman" panose="02020603050405020304" pitchFamily="18" charset="0"/>
              </a:rPr>
              <a:t>Tinosaur</a:t>
            </a:r>
            <a:endParaRPr lang="en-IN" sz="788"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788" b="1" dirty="0">
                <a:latin typeface="Calibri" panose="020F0502020204030204" pitchFamily="34" charset="0"/>
                <a:ea typeface="Calibri" panose="020F0502020204030204" pitchFamily="34" charset="0"/>
                <a:cs typeface="Times New Roman" panose="02020603050405020304" pitchFamily="18" charset="0"/>
              </a:rPr>
              <a:t> </a:t>
            </a:r>
            <a:endParaRPr lang="en-IN" sz="788"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Tinosaur is a design agency in India for more than 4year   consistent delivering business value with the latest technology.</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Tinosaur is a privately owned venture of creative and customized products, IT Solutions, and IT Consultants formed 4 Years ago. We always aspire to create a resistant future. We believe in bringing Business, People, and Technology together in the way forward. Tinosaur is focused on rigorous development and comprehensive quality.</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Tinosaur is dedicated towards perfection in every aspect. Professionalism is the main ingredient of Tinosaur. We strongly believe in delivering the best services to the clients till their satisfaction. Main objective of Tinosaur is to provide professional, qualitative, innovative and accessible services in every possible form.</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US" sz="1400" b="1" u="sng" dirty="0">
                <a:latin typeface="Times New Roman" panose="02020603050405020304" pitchFamily="18" charset="0"/>
                <a:ea typeface="Calibri" panose="020F0502020204030204" pitchFamily="34" charset="0"/>
                <a:cs typeface="Times New Roman" panose="02020603050405020304" pitchFamily="18" charset="0"/>
              </a:rPr>
              <a:t>Address:</a:t>
            </a:r>
            <a:endParaRPr lang="en-IN" sz="14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IN" sz="1000" b="1" u="sng" dirty="0">
                <a:latin typeface="Times New Roman" panose="02020603050405020304" pitchFamily="18" charset="0"/>
                <a:ea typeface="Calibri" panose="020F0502020204030204" pitchFamily="34" charset="0"/>
                <a:cs typeface="Times New Roman" panose="02020603050405020304" pitchFamily="18" charset="0"/>
              </a:rPr>
              <a:t>25, Shilpa Society D-cabin Sabarmati Ahmedabad Gujarat India – 380019</a:t>
            </a:r>
            <a:endParaRPr lang="en-IN" sz="10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IN" sz="1000" b="1" dirty="0">
                <a:latin typeface="Times New Roman" panose="02020603050405020304" pitchFamily="18" charset="0"/>
                <a:ea typeface="Calibri" panose="020F0502020204030204" pitchFamily="34" charset="0"/>
                <a:cs typeface="Times New Roman" panose="02020603050405020304" pitchFamily="18" charset="0"/>
              </a:rPr>
              <a:t> </a:t>
            </a:r>
            <a:endParaRPr lang="en-IN" sz="10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r>
              <a:rPr lang="en-IN" sz="1000" b="1" u="sng" dirty="0">
                <a:latin typeface="Times New Roman" panose="02020603050405020304" pitchFamily="18" charset="0"/>
                <a:ea typeface="Calibri" panose="020F0502020204030204" pitchFamily="34" charset="0"/>
                <a:cs typeface="Times New Roman" panose="02020603050405020304" pitchFamily="18" charset="0"/>
              </a:rPr>
              <a:t>8320125619 |  </a:t>
            </a:r>
            <a:r>
              <a:rPr lang="en-IN" sz="1000" b="1" u="sng" dirty="0">
                <a:solidFill>
                  <a:srgbClr val="000000"/>
                </a:solidFill>
                <a:latin typeface="Times New Roman" panose="02020603050405020304" pitchFamily="18" charset="0"/>
                <a:ea typeface="Calibri" panose="020F0502020204030204" pitchFamily="34" charset="0"/>
                <a:cs typeface="Times New Roman" panose="02020603050405020304" pitchFamily="18" charset="0"/>
                <a:hlinkClick r:id="rId2"/>
              </a:rPr>
              <a:t>mailto</a:t>
            </a:r>
            <a:r>
              <a:rPr lang="en-IN" sz="1000" b="1"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:hello@tinosaur.in</a:t>
            </a:r>
            <a:r>
              <a:rPr lang="en-IN" sz="1000" b="1" u="sng" dirty="0">
                <a:latin typeface="Times New Roman" panose="02020603050405020304" pitchFamily="18" charset="0"/>
                <a:ea typeface="Calibri" panose="020F0502020204030204" pitchFamily="34" charset="0"/>
                <a:cs typeface="Times New Roman" panose="02020603050405020304" pitchFamily="18" charset="0"/>
              </a:rPr>
              <a:t> |  </a:t>
            </a:r>
            <a:r>
              <a:rPr lang="en-IN" sz="1000" b="1"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https://www.tinosaur.in/</a:t>
            </a:r>
            <a:endParaRPr lang="en-IN" sz="10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52DB1BC-CB83-06CB-C663-A9192BA16882}"/>
              </a:ext>
            </a:extLst>
          </p:cNvPr>
          <p:cNvSpPr>
            <a:spLocks noGrp="1"/>
          </p:cNvSpPr>
          <p:nvPr>
            <p:ph type="sldNum" sz="quarter" idx="12"/>
          </p:nvPr>
        </p:nvSpPr>
        <p:spPr/>
        <p:txBody>
          <a:bodyPr/>
          <a:lstStyle/>
          <a:p>
            <a:fld id="{23D6DBB5-2FC1-4167-A5E4-DEA9002EC439}" type="slidenum">
              <a:rPr lang="en-IN" smtClean="0"/>
              <a:t>10</a:t>
            </a:fld>
            <a:endParaRPr lang="en-IN"/>
          </a:p>
        </p:txBody>
      </p:sp>
    </p:spTree>
    <p:extLst>
      <p:ext uri="{BB962C8B-B14F-4D97-AF65-F5344CB8AC3E}">
        <p14:creationId xmlns:p14="http://schemas.microsoft.com/office/powerpoint/2010/main" val="174374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1" name="Rectangle 83">
            <a:extLst>
              <a:ext uri="{FF2B5EF4-FFF2-40B4-BE49-F238E27FC236}">
                <a16:creationId xmlns:a16="http://schemas.microsoft.com/office/drawing/2014/main" id="{904FC129-1D68-3E63-248A-2524D06D2BB5}"/>
              </a:ext>
            </a:extLst>
          </p:cNvPr>
          <p:cNvSpPr>
            <a:spLocks noChangeArrowheads="1"/>
          </p:cNvSpPr>
          <p:nvPr/>
        </p:nvSpPr>
        <p:spPr bwMode="auto">
          <a:xfrm>
            <a:off x="1852523" y="885508"/>
            <a:ext cx="685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SimSun" panose="02010600030101010101" pitchFamily="2" charset="-122"/>
              </a:rPr>
              <a:t>INDEX</a:t>
            </a:r>
            <a:endPar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2">
            <a:extLst>
              <a:ext uri="{FF2B5EF4-FFF2-40B4-BE49-F238E27FC236}">
                <a16:creationId xmlns:a16="http://schemas.microsoft.com/office/drawing/2014/main" id="{176698EC-10E2-1FE2-6BFC-21B4EF68D016}"/>
              </a:ext>
            </a:extLst>
          </p:cNvPr>
          <p:cNvGraphicFramePr>
            <a:graphicFrameLocks noGrp="1"/>
          </p:cNvGraphicFramePr>
          <p:nvPr>
            <p:extLst>
              <p:ext uri="{D42A27DB-BD31-4B8C-83A1-F6EECF244321}">
                <p14:modId xmlns:p14="http://schemas.microsoft.com/office/powerpoint/2010/main" val="3653500116"/>
              </p:ext>
            </p:extLst>
          </p:nvPr>
        </p:nvGraphicFramePr>
        <p:xfrm>
          <a:off x="849086" y="2168434"/>
          <a:ext cx="5303521" cy="5434150"/>
        </p:xfrm>
        <a:graphic>
          <a:graphicData uri="http://schemas.openxmlformats.org/drawingml/2006/table">
            <a:tbl>
              <a:tblPr firstRow="1" bandRow="1">
                <a:tableStyleId>{5C22544A-7EE6-4342-B048-85BDC9FD1C3A}</a:tableStyleId>
              </a:tblPr>
              <a:tblGrid>
                <a:gridCol w="1594616">
                  <a:extLst>
                    <a:ext uri="{9D8B030D-6E8A-4147-A177-3AD203B41FA5}">
                      <a16:colId xmlns:a16="http://schemas.microsoft.com/office/drawing/2014/main" val="2645022588"/>
                    </a:ext>
                  </a:extLst>
                </a:gridCol>
                <a:gridCol w="2047847">
                  <a:extLst>
                    <a:ext uri="{9D8B030D-6E8A-4147-A177-3AD203B41FA5}">
                      <a16:colId xmlns:a16="http://schemas.microsoft.com/office/drawing/2014/main" val="972013252"/>
                    </a:ext>
                  </a:extLst>
                </a:gridCol>
                <a:gridCol w="1661058">
                  <a:extLst>
                    <a:ext uri="{9D8B030D-6E8A-4147-A177-3AD203B41FA5}">
                      <a16:colId xmlns:a16="http://schemas.microsoft.com/office/drawing/2014/main" val="3989635881"/>
                    </a:ext>
                  </a:extLst>
                </a:gridCol>
              </a:tblGrid>
              <a:tr h="600660">
                <a:tc>
                  <a:txBody>
                    <a:bodyPr/>
                    <a:lstStyle/>
                    <a:p>
                      <a:pPr algn="ctr"/>
                      <a:r>
                        <a:rPr lang="en-US" b="0" dirty="0">
                          <a:latin typeface="Times New Roman" panose="02020603050405020304" pitchFamily="18" charset="0"/>
                          <a:cs typeface="Times New Roman" panose="02020603050405020304" pitchFamily="18" charset="0"/>
                        </a:rPr>
                        <a:t>SR No</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Title</a:t>
                      </a:r>
                      <a:endParaRPr lang="en-IN" b="0" dirty="0">
                        <a:latin typeface="Times New Roman" panose="02020603050405020304" pitchFamily="18" charset="0"/>
                        <a:cs typeface="Times New Roman" panose="02020603050405020304" pitchFamily="18" charset="0"/>
                      </a:endParaRPr>
                    </a:p>
                  </a:txBody>
                  <a:tcPr/>
                </a:tc>
                <a:tc>
                  <a:txBody>
                    <a:bodyPr/>
                    <a:lstStyle/>
                    <a:p>
                      <a:pPr algn="ctr"/>
                      <a:r>
                        <a:rPr lang="en-US" b="0" dirty="0">
                          <a:latin typeface="Times New Roman" panose="02020603050405020304" pitchFamily="18" charset="0"/>
                          <a:cs typeface="Times New Roman" panose="02020603050405020304" pitchFamily="18" charset="0"/>
                        </a:rPr>
                        <a:t>Page no</a:t>
                      </a:r>
                      <a:endParaRPr lang="en-IN"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84402196"/>
                  </a:ext>
                </a:extLst>
              </a:tr>
              <a:tr h="600660">
                <a:tc>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Validation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76878779"/>
                  </a:ext>
                </a:extLst>
              </a:tr>
              <a:tr h="628870">
                <a:tc>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Admin Interface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81452098"/>
                  </a:ext>
                </a:extLst>
              </a:tr>
              <a:tr h="600660">
                <a:tc>
                  <a:txBody>
                    <a:bodyPr/>
                    <a:lstStyle/>
                    <a:p>
                      <a:pPr algn="ctr"/>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 Product Upload/Delete </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19</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6899754"/>
                  </a:ext>
                </a:extLst>
              </a:tr>
              <a:tr h="600660">
                <a:tc>
                  <a:txBody>
                    <a:bodyPr/>
                    <a:lstStyle/>
                    <a:p>
                      <a:pPr algn="ctr"/>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User Interface</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1828019"/>
                  </a:ext>
                </a:extLst>
              </a:tr>
              <a:tr h="600660">
                <a:tc>
                  <a:txBody>
                    <a:bodyPr/>
                    <a:lstStyle/>
                    <a:p>
                      <a:pPr algn="ctr"/>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Reports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27</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04932803"/>
                  </a:ext>
                </a:extLst>
              </a:tr>
              <a:tr h="600660">
                <a:tc>
                  <a:txBody>
                    <a:bodyPr/>
                    <a:lstStyle/>
                    <a:p>
                      <a:pPr algn="ctr"/>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6940523"/>
                  </a:ext>
                </a:extLst>
              </a:tr>
              <a:tr h="600660">
                <a:tc>
                  <a:txBody>
                    <a:bodyPr/>
                    <a:lstStyle/>
                    <a:p>
                      <a:pPr algn="ctr"/>
                      <a:r>
                        <a:rPr lang="en-US" dirty="0">
                          <a:latin typeface="Times New Roman" panose="02020603050405020304" pitchFamily="18" charset="0"/>
                          <a:cs typeface="Times New Roman" panose="02020603050405020304" pitchFamily="18" charset="0"/>
                        </a:rPr>
                        <a:t>7.</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Bibliography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76245851"/>
                  </a:ext>
                </a:extLst>
              </a:tr>
              <a:tr h="600660">
                <a:tc>
                  <a:txBody>
                    <a:bodyPr/>
                    <a:lstStyle/>
                    <a:p>
                      <a:pPr algn="ctr"/>
                      <a:r>
                        <a:rPr lang="en-US" dirty="0">
                          <a:latin typeface="Times New Roman" panose="02020603050405020304" pitchFamily="18" charset="0"/>
                          <a:cs typeface="Times New Roman" panose="02020603050405020304" pitchFamily="18" charset="0"/>
                        </a:rPr>
                        <a:t>8.</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Log Sheets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932923"/>
                  </a:ext>
                </a:extLst>
              </a:tr>
            </a:tbl>
          </a:graphicData>
        </a:graphic>
      </p:graphicFrame>
      <p:sp>
        <p:nvSpPr>
          <p:cNvPr id="3" name="Slide Number Placeholder 2">
            <a:extLst>
              <a:ext uri="{FF2B5EF4-FFF2-40B4-BE49-F238E27FC236}">
                <a16:creationId xmlns:a16="http://schemas.microsoft.com/office/drawing/2014/main" id="{40A3ACEC-BDA8-B08B-48F5-EA200C1DD119}"/>
              </a:ext>
            </a:extLst>
          </p:cNvPr>
          <p:cNvSpPr>
            <a:spLocks noGrp="1"/>
          </p:cNvSpPr>
          <p:nvPr>
            <p:ph type="sldNum" sz="quarter" idx="12"/>
          </p:nvPr>
        </p:nvSpPr>
        <p:spPr/>
        <p:txBody>
          <a:bodyPr/>
          <a:lstStyle/>
          <a:p>
            <a:fld id="{23D6DBB5-2FC1-4167-A5E4-DEA9002EC439}" type="slidenum">
              <a:rPr lang="en-IN" smtClean="0"/>
              <a:t>11</a:t>
            </a:fld>
            <a:endParaRPr lang="en-IN"/>
          </a:p>
        </p:txBody>
      </p:sp>
    </p:spTree>
    <p:extLst>
      <p:ext uri="{BB962C8B-B14F-4D97-AF65-F5344CB8AC3E}">
        <p14:creationId xmlns:p14="http://schemas.microsoft.com/office/powerpoint/2010/main" val="3294514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7BE64-4663-83BA-1A0E-3154639989AC}"/>
              </a:ext>
            </a:extLst>
          </p:cNvPr>
          <p:cNvSpPr txBox="1"/>
          <p:nvPr/>
        </p:nvSpPr>
        <p:spPr>
          <a:xfrm>
            <a:off x="1714500" y="4847791"/>
            <a:ext cx="3429000" cy="374077"/>
          </a:xfrm>
          <a:prstGeom prst="rect">
            <a:avLst/>
          </a:prstGeom>
          <a:noFill/>
        </p:spPr>
        <p:txBody>
          <a:bodyPr wrap="square">
            <a:spAutoFit/>
          </a:bodyPr>
          <a:lstStyle/>
          <a:p>
            <a:pPr algn="ctr">
              <a:lnSpc>
                <a:spcPct val="107000"/>
              </a:lnSpc>
              <a:spcAft>
                <a:spcPts val="450"/>
              </a:spcAft>
            </a:pPr>
            <a:r>
              <a:rPr lang="en-US" b="1" dirty="0">
                <a:latin typeface="Times New Roman" panose="02020603050405020304" pitchFamily="18" charset="0"/>
                <a:ea typeface="Calibri" panose="020F0502020204030204" pitchFamily="34" charset="0"/>
                <a:cs typeface="Times New Roman" panose="02020603050405020304" pitchFamily="18" charset="0"/>
              </a:rPr>
              <a:t>1.Validation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AF5CE70-4498-F2BA-E121-2F4C5F028F70}"/>
              </a:ext>
            </a:extLst>
          </p:cNvPr>
          <p:cNvSpPr>
            <a:spLocks noGrp="1"/>
          </p:cNvSpPr>
          <p:nvPr>
            <p:ph type="sldNum" sz="quarter" idx="12"/>
          </p:nvPr>
        </p:nvSpPr>
        <p:spPr/>
        <p:txBody>
          <a:bodyPr/>
          <a:lstStyle/>
          <a:p>
            <a:fld id="{23D6DBB5-2FC1-4167-A5E4-DEA9002EC439}" type="slidenum">
              <a:rPr lang="en-IN" smtClean="0"/>
              <a:t>12</a:t>
            </a:fld>
            <a:endParaRPr lang="en-IN"/>
          </a:p>
        </p:txBody>
      </p:sp>
    </p:spTree>
    <p:extLst>
      <p:ext uri="{BB962C8B-B14F-4D97-AF65-F5344CB8AC3E}">
        <p14:creationId xmlns:p14="http://schemas.microsoft.com/office/powerpoint/2010/main" val="589695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23D715-7DE0-145D-CDE8-45A55DC97900}"/>
              </a:ext>
            </a:extLst>
          </p:cNvPr>
          <p:cNvSpPr txBox="1"/>
          <p:nvPr/>
        </p:nvSpPr>
        <p:spPr>
          <a:xfrm>
            <a:off x="332263" y="412762"/>
            <a:ext cx="6193473" cy="1096519"/>
          </a:xfrm>
          <a:prstGeom prst="rect">
            <a:avLst/>
          </a:prstGeom>
          <a:noFill/>
        </p:spPr>
        <p:txBody>
          <a:bodyPr wrap="square">
            <a:spAutoFit/>
          </a:bodyPr>
          <a:lstStyle/>
          <a:p>
            <a:pPr algn="ctr">
              <a:lnSpc>
                <a:spcPct val="107000"/>
              </a:lnSpc>
              <a:spcAft>
                <a:spcPts val="450"/>
              </a:spcAft>
            </a:pPr>
            <a:r>
              <a:rPr lang="en-IN" b="1" u="sng" dirty="0">
                <a:latin typeface="Times New Roman" panose="02020603050405020304" pitchFamily="18" charset="0"/>
                <a:ea typeface="Calibri" panose="020F0502020204030204" pitchFamily="34" charset="0"/>
                <a:cs typeface="Times New Roman" panose="02020603050405020304" pitchFamily="18" charset="0"/>
              </a:rPr>
              <a:t>1.1 Registration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450"/>
              </a:spcAft>
            </a:pPr>
            <a:endParaRPr lang="en-IN" b="1" u="sng" dirty="0">
              <a:latin typeface="Times New Roman" panose="02020603050405020304" pitchFamily="18" charset="0"/>
              <a:ea typeface="Calibri" panose="020F0502020204030204" pitchFamily="34" charset="0"/>
              <a:cs typeface="Times New Roman" panose="02020603050405020304" pitchFamily="18" charset="0"/>
            </a:endParaRPr>
          </a:p>
          <a:p>
            <a:pPr marL="160734" indent="-160734">
              <a:lnSpc>
                <a:spcPct val="107000"/>
              </a:lnSpc>
              <a:spcAft>
                <a:spcPts val="450"/>
              </a:spcAft>
              <a:buFont typeface="Arial" panose="020B0604020202020204" pitchFamily="34" charset="0"/>
              <a:buChar char="•"/>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95F1EA2-CE24-F78B-F11C-C8DD21FC2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1021"/>
            <a:ext cx="6858000" cy="5159829"/>
          </a:xfrm>
          <a:prstGeom prst="rect">
            <a:avLst/>
          </a:prstGeom>
        </p:spPr>
      </p:pic>
      <p:sp>
        <p:nvSpPr>
          <p:cNvPr id="6" name="TextBox 5">
            <a:extLst>
              <a:ext uri="{FF2B5EF4-FFF2-40B4-BE49-F238E27FC236}">
                <a16:creationId xmlns:a16="http://schemas.microsoft.com/office/drawing/2014/main" id="{A60C3686-1493-B012-9A7E-A72332AED2BF}"/>
              </a:ext>
            </a:extLst>
          </p:cNvPr>
          <p:cNvSpPr txBox="1"/>
          <p:nvPr/>
        </p:nvSpPr>
        <p:spPr>
          <a:xfrm>
            <a:off x="43656" y="6323387"/>
            <a:ext cx="6482080" cy="1450205"/>
          </a:xfrm>
          <a:prstGeom prst="rect">
            <a:avLst/>
          </a:prstGeom>
          <a:noFill/>
        </p:spPr>
        <p:txBody>
          <a:bodyPr wrap="square">
            <a:spAutoFit/>
          </a:bodyPr>
          <a:lstStyle/>
          <a:p>
            <a:pPr algn="ctr">
              <a:lnSpc>
                <a:spcPct val="107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1.2 </a:t>
            </a:r>
            <a:r>
              <a:rPr lang="en-IN" b="1" u="sng" dirty="0">
                <a:latin typeface="Times New Roman" panose="02020603050405020304" pitchFamily="18" charset="0"/>
                <a:ea typeface="Calibri" panose="020F0502020204030204" pitchFamily="34" charset="0"/>
                <a:cs typeface="Times New Roman" panose="02020603050405020304" pitchFamily="18" charset="0"/>
              </a:rPr>
              <a:t>E-mail Already Exists :</a:t>
            </a:r>
          </a:p>
          <a:p>
            <a:pPr>
              <a:lnSpc>
                <a:spcPct val="107000"/>
              </a:lnSpc>
              <a:spcAft>
                <a:spcPts val="450"/>
              </a:spcAft>
            </a:pPr>
            <a:endParaRPr lang="en-IN" u="sng"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450"/>
              </a:spcAft>
            </a:pPr>
            <a:endParaRPr lang="en-IN" u="sng"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450"/>
              </a:spcAft>
            </a:pPr>
            <a:r>
              <a:rPr lang="en-IN" b="1" u="sng" dirty="0">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7" name="Picture 6">
            <a:extLst>
              <a:ext uri="{FF2B5EF4-FFF2-40B4-BE49-F238E27FC236}">
                <a16:creationId xmlns:a16="http://schemas.microsoft.com/office/drawing/2014/main" id="{F9D51CF6-9983-A943-9213-D9C1DB48B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63" y="6773993"/>
            <a:ext cx="6013382" cy="3036213"/>
          </a:xfrm>
          <a:prstGeom prst="rect">
            <a:avLst/>
          </a:prstGeom>
        </p:spPr>
      </p:pic>
      <p:sp>
        <p:nvSpPr>
          <p:cNvPr id="2" name="Slide Number Placeholder 1">
            <a:extLst>
              <a:ext uri="{FF2B5EF4-FFF2-40B4-BE49-F238E27FC236}">
                <a16:creationId xmlns:a16="http://schemas.microsoft.com/office/drawing/2014/main" id="{6DEB7EAF-4BF8-8227-021F-47A6D5008E65}"/>
              </a:ext>
            </a:extLst>
          </p:cNvPr>
          <p:cNvSpPr>
            <a:spLocks noGrp="1"/>
          </p:cNvSpPr>
          <p:nvPr>
            <p:ph type="sldNum" sz="quarter" idx="12"/>
          </p:nvPr>
        </p:nvSpPr>
        <p:spPr/>
        <p:txBody>
          <a:bodyPr/>
          <a:lstStyle/>
          <a:p>
            <a:fld id="{23D6DBB5-2FC1-4167-A5E4-DEA9002EC439}" type="slidenum">
              <a:rPr lang="en-IN" smtClean="0"/>
              <a:t>13</a:t>
            </a:fld>
            <a:endParaRPr lang="en-IN"/>
          </a:p>
        </p:txBody>
      </p:sp>
    </p:spTree>
    <p:extLst>
      <p:ext uri="{BB962C8B-B14F-4D97-AF65-F5344CB8AC3E}">
        <p14:creationId xmlns:p14="http://schemas.microsoft.com/office/powerpoint/2010/main" val="947570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EE8AD3-45DE-6F97-CF0D-31334F4BE02C}"/>
              </a:ext>
            </a:extLst>
          </p:cNvPr>
          <p:cNvSpPr txBox="1"/>
          <p:nvPr/>
        </p:nvSpPr>
        <p:spPr>
          <a:xfrm>
            <a:off x="103523" y="6959747"/>
            <a:ext cx="6285192" cy="729239"/>
          </a:xfrm>
          <a:prstGeom prst="rect">
            <a:avLst/>
          </a:prstGeom>
          <a:noFill/>
        </p:spPr>
        <p:txBody>
          <a:bodyPr wrap="square">
            <a:spAutoFit/>
          </a:bodyPr>
          <a:lstStyle/>
          <a:p>
            <a:pPr algn="ctr">
              <a:lnSpc>
                <a:spcPct val="107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1.5 </a:t>
            </a:r>
            <a:r>
              <a:rPr lang="en-IN" b="1" u="sng" dirty="0">
                <a:latin typeface="Times New Roman" panose="02020603050405020304" pitchFamily="18" charset="0"/>
                <a:ea typeface="Calibri" panose="020F0502020204030204" pitchFamily="34" charset="0"/>
                <a:cs typeface="Times New Roman" panose="02020603050405020304" pitchFamily="18" charset="0"/>
              </a:rPr>
              <a:t>Login Page:</a:t>
            </a:r>
          </a:p>
          <a:p>
            <a:pPr>
              <a:lnSpc>
                <a:spcPct val="107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A41EB1A-4CFB-048F-50D0-77EF28514A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805"/>
            <a:ext cx="6858000" cy="3306781"/>
          </a:xfrm>
          <a:prstGeom prst="rect">
            <a:avLst/>
          </a:prstGeom>
        </p:spPr>
      </p:pic>
      <p:sp>
        <p:nvSpPr>
          <p:cNvPr id="2" name="TextBox 1">
            <a:extLst>
              <a:ext uri="{FF2B5EF4-FFF2-40B4-BE49-F238E27FC236}">
                <a16:creationId xmlns:a16="http://schemas.microsoft.com/office/drawing/2014/main" id="{DC15A62A-A51D-C76B-A901-09D0FC3F41B9}"/>
              </a:ext>
            </a:extLst>
          </p:cNvPr>
          <p:cNvSpPr txBox="1"/>
          <p:nvPr/>
        </p:nvSpPr>
        <p:spPr>
          <a:xfrm>
            <a:off x="320040" y="4017586"/>
            <a:ext cx="6217920" cy="1457002"/>
          </a:xfrm>
          <a:prstGeom prst="rect">
            <a:avLst/>
          </a:prstGeom>
          <a:noFill/>
        </p:spPr>
        <p:txBody>
          <a:bodyPr wrap="square">
            <a:spAutoFit/>
          </a:bodyPr>
          <a:lstStyle/>
          <a:p>
            <a:pPr algn="ctr">
              <a:lnSpc>
                <a:spcPct val="107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1.4 Email Doesn’t Exist</a:t>
            </a:r>
            <a:r>
              <a:rPr lang="en-IN" b="1" u="sng"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450"/>
              </a:spcAft>
            </a:pPr>
            <a:endParaRPr lang="en-IN" b="1" u="sng"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marL="650081" lvl="1" indent="-192881">
              <a:lnSpc>
                <a:spcPct val="107000"/>
              </a:lnSpc>
              <a:buFont typeface="Symbol" panose="05050102010706020507" pitchFamily="18" charset="2"/>
              <a:buChar char=""/>
            </a:pPr>
            <a:endParaRPr lang="en-IN"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E6569B4-0A86-0EEF-97FF-26AA8042D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0509"/>
            <a:ext cx="6858000" cy="2394400"/>
          </a:xfrm>
          <a:prstGeom prst="rect">
            <a:avLst/>
          </a:prstGeom>
        </p:spPr>
      </p:pic>
      <p:sp>
        <p:nvSpPr>
          <p:cNvPr id="6" name="TextBox 5">
            <a:extLst>
              <a:ext uri="{FF2B5EF4-FFF2-40B4-BE49-F238E27FC236}">
                <a16:creationId xmlns:a16="http://schemas.microsoft.com/office/drawing/2014/main" id="{E874F285-2E74-73A6-A0FA-4DF143A58166}"/>
              </a:ext>
            </a:extLst>
          </p:cNvPr>
          <p:cNvSpPr txBox="1"/>
          <p:nvPr/>
        </p:nvSpPr>
        <p:spPr>
          <a:xfrm>
            <a:off x="471487" y="444133"/>
            <a:ext cx="6502400" cy="1417311"/>
          </a:xfrm>
          <a:prstGeom prst="rect">
            <a:avLst/>
          </a:prstGeom>
          <a:noFill/>
        </p:spPr>
        <p:txBody>
          <a:bodyPr wrap="square">
            <a:spAutoFit/>
          </a:bodyPr>
          <a:lstStyle/>
          <a:p>
            <a:pPr algn="ct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1.3 </a:t>
            </a:r>
            <a:r>
              <a:rPr lang="en-IN" b="1" u="sng" dirty="0">
                <a:latin typeface="Times New Roman" panose="02020603050405020304" pitchFamily="18" charset="0"/>
                <a:ea typeface="Calibri" panose="020F0502020204030204" pitchFamily="34" charset="0"/>
                <a:cs typeface="Times New Roman" panose="02020603050405020304" pitchFamily="18" charset="0"/>
              </a:rPr>
              <a:t>Login:</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79EA15E-EFD3-68A5-B46E-BBCDA33672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359658"/>
            <a:ext cx="6858000" cy="2394400"/>
          </a:xfrm>
          <a:prstGeom prst="rect">
            <a:avLst/>
          </a:prstGeom>
        </p:spPr>
      </p:pic>
      <p:sp>
        <p:nvSpPr>
          <p:cNvPr id="8" name="Slide Number Placeholder 7">
            <a:extLst>
              <a:ext uri="{FF2B5EF4-FFF2-40B4-BE49-F238E27FC236}">
                <a16:creationId xmlns:a16="http://schemas.microsoft.com/office/drawing/2014/main" id="{2AF6B3A8-9ACF-F25E-A3C0-C4771448EC84}"/>
              </a:ext>
            </a:extLst>
          </p:cNvPr>
          <p:cNvSpPr>
            <a:spLocks noGrp="1"/>
          </p:cNvSpPr>
          <p:nvPr>
            <p:ph type="sldNum" sz="quarter" idx="12"/>
          </p:nvPr>
        </p:nvSpPr>
        <p:spPr/>
        <p:txBody>
          <a:bodyPr/>
          <a:lstStyle/>
          <a:p>
            <a:fld id="{23D6DBB5-2FC1-4167-A5E4-DEA9002EC439}" type="slidenum">
              <a:rPr lang="en-IN" smtClean="0"/>
              <a:t>14</a:t>
            </a:fld>
            <a:endParaRPr lang="en-IN"/>
          </a:p>
        </p:txBody>
      </p:sp>
    </p:spTree>
    <p:extLst>
      <p:ext uri="{BB962C8B-B14F-4D97-AF65-F5344CB8AC3E}">
        <p14:creationId xmlns:p14="http://schemas.microsoft.com/office/powerpoint/2010/main" val="2138101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967F89-C8D9-4E2B-9E34-B8FBC0E0739B}"/>
              </a:ext>
            </a:extLst>
          </p:cNvPr>
          <p:cNvSpPr txBox="1"/>
          <p:nvPr/>
        </p:nvSpPr>
        <p:spPr>
          <a:xfrm>
            <a:off x="355600" y="0"/>
            <a:ext cx="6502400" cy="1417311"/>
          </a:xfrm>
          <a:prstGeom prst="rect">
            <a:avLst/>
          </a:prstGeom>
          <a:noFill/>
        </p:spPr>
        <p:txBody>
          <a:bodyPr wrap="square">
            <a:spAutoFit/>
          </a:bodyPr>
          <a:lstStyle/>
          <a:p>
            <a:pPr algn="ct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1.6 </a:t>
            </a:r>
            <a:r>
              <a:rPr lang="en-IN" b="1" u="sng" dirty="0">
                <a:latin typeface="Times New Roman" panose="02020603050405020304" pitchFamily="18" charset="0"/>
                <a:ea typeface="Calibri" panose="020F0502020204030204" pitchFamily="34" charset="0"/>
                <a:cs typeface="Times New Roman" panose="02020603050405020304" pitchFamily="18" charset="0"/>
              </a:rPr>
              <a:t>Forgot Password Page:</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AF24E74-3ECE-5AE5-42AC-49042E766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137"/>
            <a:ext cx="6858000" cy="7667897"/>
          </a:xfrm>
          <a:prstGeom prst="rect">
            <a:avLst/>
          </a:prstGeom>
        </p:spPr>
      </p:pic>
      <p:sp>
        <p:nvSpPr>
          <p:cNvPr id="3" name="TextBox 2">
            <a:extLst>
              <a:ext uri="{FF2B5EF4-FFF2-40B4-BE49-F238E27FC236}">
                <a16:creationId xmlns:a16="http://schemas.microsoft.com/office/drawing/2014/main" id="{77137C8F-A546-B308-756B-42735D375F3E}"/>
              </a:ext>
            </a:extLst>
          </p:cNvPr>
          <p:cNvSpPr txBox="1"/>
          <p:nvPr/>
        </p:nvSpPr>
        <p:spPr>
          <a:xfrm>
            <a:off x="177800" y="5486396"/>
            <a:ext cx="6502400" cy="1417311"/>
          </a:xfrm>
          <a:prstGeom prst="rect">
            <a:avLst/>
          </a:prstGeom>
          <a:noFill/>
        </p:spPr>
        <p:txBody>
          <a:bodyPr wrap="square">
            <a:spAutoFit/>
          </a:bodyPr>
          <a:lstStyle/>
          <a:p>
            <a:pPr algn="ct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1.7 </a:t>
            </a:r>
            <a:r>
              <a:rPr lang="en-IN" b="1" u="sng" dirty="0">
                <a:latin typeface="Times New Roman" panose="02020603050405020304" pitchFamily="18" charset="0"/>
                <a:ea typeface="Calibri" panose="020F0502020204030204" pitchFamily="34" charset="0"/>
                <a:cs typeface="Times New Roman" panose="02020603050405020304" pitchFamily="18" charset="0"/>
              </a:rPr>
              <a:t>Change Password Page:</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6F8C88D-87B3-37C4-3500-F2D23A444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933440"/>
            <a:ext cx="6858000" cy="5039352"/>
          </a:xfrm>
          <a:prstGeom prst="rect">
            <a:avLst/>
          </a:prstGeom>
        </p:spPr>
      </p:pic>
      <p:sp>
        <p:nvSpPr>
          <p:cNvPr id="5" name="Slide Number Placeholder 4">
            <a:extLst>
              <a:ext uri="{FF2B5EF4-FFF2-40B4-BE49-F238E27FC236}">
                <a16:creationId xmlns:a16="http://schemas.microsoft.com/office/drawing/2014/main" id="{840144C7-65FF-3979-0D51-CCF43ED1B83A}"/>
              </a:ext>
            </a:extLst>
          </p:cNvPr>
          <p:cNvSpPr>
            <a:spLocks noGrp="1"/>
          </p:cNvSpPr>
          <p:nvPr>
            <p:ph type="sldNum" sz="quarter" idx="12"/>
          </p:nvPr>
        </p:nvSpPr>
        <p:spPr/>
        <p:txBody>
          <a:bodyPr/>
          <a:lstStyle/>
          <a:p>
            <a:fld id="{23D6DBB5-2FC1-4167-A5E4-DEA9002EC439}" type="slidenum">
              <a:rPr lang="en-IN" smtClean="0"/>
              <a:t>15</a:t>
            </a:fld>
            <a:endParaRPr lang="en-IN"/>
          </a:p>
        </p:txBody>
      </p:sp>
    </p:spTree>
    <p:extLst>
      <p:ext uri="{BB962C8B-B14F-4D97-AF65-F5344CB8AC3E}">
        <p14:creationId xmlns:p14="http://schemas.microsoft.com/office/powerpoint/2010/main" val="3443150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94888-7FC2-3628-E035-603A69671D98}"/>
              </a:ext>
            </a:extLst>
          </p:cNvPr>
          <p:cNvSpPr txBox="1"/>
          <p:nvPr/>
        </p:nvSpPr>
        <p:spPr>
          <a:xfrm>
            <a:off x="0" y="4923991"/>
            <a:ext cx="6858000" cy="374077"/>
          </a:xfrm>
          <a:prstGeom prst="rect">
            <a:avLst/>
          </a:prstGeom>
          <a:noFill/>
        </p:spPr>
        <p:txBody>
          <a:bodyPr wrap="square">
            <a:spAutoFit/>
          </a:bodyPr>
          <a:lstStyle/>
          <a:p>
            <a:pPr algn="ctr">
              <a:lnSpc>
                <a:spcPct val="107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2.</a:t>
            </a:r>
            <a:r>
              <a:rPr lang="en-IN" b="1" u="sng" dirty="0">
                <a:latin typeface="Times New Roman" panose="02020603050405020304" pitchFamily="18" charset="0"/>
                <a:ea typeface="Calibri" panose="020F0502020204030204" pitchFamily="34" charset="0"/>
                <a:cs typeface="Times New Roman" panose="02020603050405020304" pitchFamily="18" charset="0"/>
              </a:rPr>
              <a:t> Admin Interface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22C5060-E2CB-CEDF-C599-15561E072394}"/>
              </a:ext>
            </a:extLst>
          </p:cNvPr>
          <p:cNvSpPr>
            <a:spLocks noGrp="1"/>
          </p:cNvSpPr>
          <p:nvPr>
            <p:ph type="sldNum" sz="quarter" idx="12"/>
          </p:nvPr>
        </p:nvSpPr>
        <p:spPr/>
        <p:txBody>
          <a:bodyPr/>
          <a:lstStyle/>
          <a:p>
            <a:fld id="{23D6DBB5-2FC1-4167-A5E4-DEA9002EC439}" type="slidenum">
              <a:rPr lang="en-IN" smtClean="0"/>
              <a:t>16</a:t>
            </a:fld>
            <a:endParaRPr lang="en-IN"/>
          </a:p>
        </p:txBody>
      </p:sp>
    </p:spTree>
    <p:extLst>
      <p:ext uri="{BB962C8B-B14F-4D97-AF65-F5344CB8AC3E}">
        <p14:creationId xmlns:p14="http://schemas.microsoft.com/office/powerpoint/2010/main" val="1209929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6586A2-C796-1F61-13BE-04FAFC43977D}"/>
              </a:ext>
            </a:extLst>
          </p:cNvPr>
          <p:cNvSpPr txBox="1"/>
          <p:nvPr/>
        </p:nvSpPr>
        <p:spPr>
          <a:xfrm>
            <a:off x="177799" y="0"/>
            <a:ext cx="6502400" cy="1417311"/>
          </a:xfrm>
          <a:prstGeom prst="rect">
            <a:avLst/>
          </a:prstGeom>
          <a:noFill/>
        </p:spPr>
        <p:txBody>
          <a:bodyPr wrap="square">
            <a:spAutoFit/>
          </a:bodyPr>
          <a:lstStyle/>
          <a:p>
            <a:pPr algn="ct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2.1 User-Details</a:t>
            </a:r>
            <a:r>
              <a:rPr lang="en-IN" b="1" u="sng" dirty="0">
                <a:latin typeface="Times New Roman" panose="02020603050405020304" pitchFamily="18" charset="0"/>
                <a:ea typeface="Calibri" panose="020F0502020204030204" pitchFamily="34" charset="0"/>
                <a:cs typeface="Times New Roman" panose="02020603050405020304" pitchFamily="18" charset="0"/>
              </a:rPr>
              <a:t>:</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450"/>
              </a:spcAft>
            </a:pPr>
            <a:r>
              <a:rPr lang="en-IN" b="1"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45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8029A57E-5571-607A-07AF-F3C326079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418011"/>
            <a:ext cx="6583680" cy="3906925"/>
          </a:xfrm>
          <a:prstGeom prst="rect">
            <a:avLst/>
          </a:prstGeom>
        </p:spPr>
      </p:pic>
      <p:sp>
        <p:nvSpPr>
          <p:cNvPr id="2" name="Title 1">
            <a:extLst>
              <a:ext uri="{FF2B5EF4-FFF2-40B4-BE49-F238E27FC236}">
                <a16:creationId xmlns:a16="http://schemas.microsoft.com/office/drawing/2014/main" id="{48F82007-4E73-1143-40FB-D93BB8F270AE}"/>
              </a:ext>
            </a:extLst>
          </p:cNvPr>
          <p:cNvSpPr txBox="1">
            <a:spLocks/>
          </p:cNvSpPr>
          <p:nvPr/>
        </p:nvSpPr>
        <p:spPr>
          <a:xfrm>
            <a:off x="471484" y="4370132"/>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dirty="0">
                <a:latin typeface="Times New Roman" panose="02020603050405020304" pitchFamily="18" charset="0"/>
                <a:cs typeface="Times New Roman" panose="02020603050405020304" pitchFamily="18" charset="0"/>
              </a:rPr>
              <a:t>2.2 </a:t>
            </a:r>
            <a:r>
              <a:rPr lang="en-IN" sz="1800" b="1" u="sng" dirty="0">
                <a:latin typeface="Times New Roman" panose="02020603050405020304" pitchFamily="18" charset="0"/>
                <a:cs typeface="Times New Roman" panose="02020603050405020304" pitchFamily="18" charset="0"/>
              </a:rPr>
              <a:t>Food Items List</a:t>
            </a:r>
          </a:p>
        </p:txBody>
      </p:sp>
      <p:pic>
        <p:nvPicPr>
          <p:cNvPr id="3" name="Picture 2">
            <a:extLst>
              <a:ext uri="{FF2B5EF4-FFF2-40B4-BE49-F238E27FC236}">
                <a16:creationId xmlns:a16="http://schemas.microsoft.com/office/drawing/2014/main" id="{EDBCFF4D-0A67-8DB1-EC8E-ADB67D073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1" y="4742946"/>
            <a:ext cx="6502399" cy="2334330"/>
          </a:xfrm>
          <a:prstGeom prst="rect">
            <a:avLst/>
          </a:prstGeom>
        </p:spPr>
      </p:pic>
      <p:sp>
        <p:nvSpPr>
          <p:cNvPr id="6" name="Title 1">
            <a:extLst>
              <a:ext uri="{FF2B5EF4-FFF2-40B4-BE49-F238E27FC236}">
                <a16:creationId xmlns:a16="http://schemas.microsoft.com/office/drawing/2014/main" id="{5C68B567-D0BA-7B9F-BDE8-E2B4185AED00}"/>
              </a:ext>
            </a:extLst>
          </p:cNvPr>
          <p:cNvSpPr txBox="1">
            <a:spLocks/>
          </p:cNvSpPr>
          <p:nvPr/>
        </p:nvSpPr>
        <p:spPr>
          <a:xfrm>
            <a:off x="471485" y="6999691"/>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dirty="0">
                <a:latin typeface="Times New Roman" panose="02020603050405020304" pitchFamily="18" charset="0"/>
                <a:cs typeface="Times New Roman" panose="02020603050405020304" pitchFamily="18" charset="0"/>
              </a:rPr>
              <a:t>2.3 </a:t>
            </a:r>
            <a:r>
              <a:rPr lang="en-IN" sz="1800" b="1" u="sng" dirty="0">
                <a:latin typeface="Times New Roman" panose="02020603050405020304" pitchFamily="18" charset="0"/>
                <a:cs typeface="Times New Roman" panose="02020603050405020304" pitchFamily="18" charset="0"/>
              </a:rPr>
              <a:t>Accessories List</a:t>
            </a:r>
          </a:p>
        </p:txBody>
      </p:sp>
      <p:pic>
        <p:nvPicPr>
          <p:cNvPr id="7" name="Picture 6">
            <a:extLst>
              <a:ext uri="{FF2B5EF4-FFF2-40B4-BE49-F238E27FC236}">
                <a16:creationId xmlns:a16="http://schemas.microsoft.com/office/drawing/2014/main" id="{ACD24F59-BC06-F010-F87F-A21A8E212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18" y="7745320"/>
            <a:ext cx="6583681" cy="2086438"/>
          </a:xfrm>
          <a:prstGeom prst="rect">
            <a:avLst/>
          </a:prstGeom>
        </p:spPr>
      </p:pic>
      <p:sp>
        <p:nvSpPr>
          <p:cNvPr id="8" name="Slide Number Placeholder 7">
            <a:extLst>
              <a:ext uri="{FF2B5EF4-FFF2-40B4-BE49-F238E27FC236}">
                <a16:creationId xmlns:a16="http://schemas.microsoft.com/office/drawing/2014/main" id="{1B36AEF9-7427-56A3-6B74-ECE375D36EFB}"/>
              </a:ext>
            </a:extLst>
          </p:cNvPr>
          <p:cNvSpPr>
            <a:spLocks noGrp="1"/>
          </p:cNvSpPr>
          <p:nvPr>
            <p:ph type="sldNum" sz="quarter" idx="12"/>
          </p:nvPr>
        </p:nvSpPr>
        <p:spPr/>
        <p:txBody>
          <a:bodyPr/>
          <a:lstStyle/>
          <a:p>
            <a:fld id="{23D6DBB5-2FC1-4167-A5E4-DEA9002EC439}" type="slidenum">
              <a:rPr lang="en-IN" smtClean="0"/>
              <a:t>17</a:t>
            </a:fld>
            <a:endParaRPr lang="en-IN"/>
          </a:p>
        </p:txBody>
      </p:sp>
    </p:spTree>
    <p:extLst>
      <p:ext uri="{BB962C8B-B14F-4D97-AF65-F5344CB8AC3E}">
        <p14:creationId xmlns:p14="http://schemas.microsoft.com/office/powerpoint/2010/main" val="3914029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D35E-D6E6-0B91-9E20-A82CCA527753}"/>
              </a:ext>
            </a:extLst>
          </p:cNvPr>
          <p:cNvSpPr txBox="1">
            <a:spLocks/>
          </p:cNvSpPr>
          <p:nvPr/>
        </p:nvSpPr>
        <p:spPr>
          <a:xfrm>
            <a:off x="471487" y="83813"/>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dirty="0">
                <a:latin typeface="Times New Roman" panose="02020603050405020304" pitchFamily="18" charset="0"/>
                <a:cs typeface="Times New Roman" panose="02020603050405020304" pitchFamily="18" charset="0"/>
              </a:rPr>
              <a:t>2.4 </a:t>
            </a:r>
            <a:r>
              <a:rPr lang="en-IN" sz="1800" b="1" u="sng" dirty="0">
                <a:latin typeface="Times New Roman" panose="02020603050405020304" pitchFamily="18" charset="0"/>
                <a:cs typeface="Times New Roman" panose="02020603050405020304" pitchFamily="18" charset="0"/>
              </a:rPr>
              <a:t>Orders List</a:t>
            </a:r>
          </a:p>
        </p:txBody>
      </p:sp>
      <p:pic>
        <p:nvPicPr>
          <p:cNvPr id="4" name="Picture 3">
            <a:extLst>
              <a:ext uri="{FF2B5EF4-FFF2-40B4-BE49-F238E27FC236}">
                <a16:creationId xmlns:a16="http://schemas.microsoft.com/office/drawing/2014/main" id="{8FE6A85B-2AEA-44FE-93CF-C806E2FFE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786764"/>
            <a:ext cx="6502400" cy="3191820"/>
          </a:xfrm>
          <a:prstGeom prst="rect">
            <a:avLst/>
          </a:prstGeom>
        </p:spPr>
      </p:pic>
      <p:sp>
        <p:nvSpPr>
          <p:cNvPr id="3" name="Title 1">
            <a:extLst>
              <a:ext uri="{FF2B5EF4-FFF2-40B4-BE49-F238E27FC236}">
                <a16:creationId xmlns:a16="http://schemas.microsoft.com/office/drawing/2014/main" id="{E00F1040-6D7F-F525-27B9-B143ABA9937E}"/>
              </a:ext>
            </a:extLst>
          </p:cNvPr>
          <p:cNvSpPr txBox="1">
            <a:spLocks/>
          </p:cNvSpPr>
          <p:nvPr/>
        </p:nvSpPr>
        <p:spPr>
          <a:xfrm>
            <a:off x="471486" y="3921224"/>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dirty="0">
                <a:latin typeface="Times New Roman" panose="02020603050405020304" pitchFamily="18" charset="0"/>
                <a:cs typeface="Times New Roman" panose="02020603050405020304" pitchFamily="18" charset="0"/>
              </a:rPr>
              <a:t>2.5 </a:t>
            </a:r>
            <a:r>
              <a:rPr lang="en-IN" sz="1800" b="1" u="sng" dirty="0">
                <a:latin typeface="Times New Roman" panose="02020603050405020304" pitchFamily="18" charset="0"/>
                <a:cs typeface="Times New Roman" panose="02020603050405020304" pitchFamily="18" charset="0"/>
              </a:rPr>
              <a:t>Feedbacks List</a:t>
            </a:r>
          </a:p>
        </p:txBody>
      </p:sp>
      <p:pic>
        <p:nvPicPr>
          <p:cNvPr id="5" name="Picture 4">
            <a:extLst>
              <a:ext uri="{FF2B5EF4-FFF2-40B4-BE49-F238E27FC236}">
                <a16:creationId xmlns:a16="http://schemas.microsoft.com/office/drawing/2014/main" id="{7DAA9D48-BE5E-00BB-DA8F-2E0DF5EE1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9" y="4246885"/>
            <a:ext cx="6502400" cy="2621007"/>
          </a:xfrm>
          <a:prstGeom prst="rect">
            <a:avLst/>
          </a:prstGeom>
        </p:spPr>
      </p:pic>
      <p:sp>
        <p:nvSpPr>
          <p:cNvPr id="7" name="Title 1">
            <a:extLst>
              <a:ext uri="{FF2B5EF4-FFF2-40B4-BE49-F238E27FC236}">
                <a16:creationId xmlns:a16="http://schemas.microsoft.com/office/drawing/2014/main" id="{9C872159-F8A9-AD1E-FB44-19C693138915}"/>
              </a:ext>
            </a:extLst>
          </p:cNvPr>
          <p:cNvSpPr txBox="1">
            <a:spLocks/>
          </p:cNvSpPr>
          <p:nvPr/>
        </p:nvSpPr>
        <p:spPr>
          <a:xfrm>
            <a:off x="649287" y="7093516"/>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dirty="0">
                <a:latin typeface="Times New Roman" panose="02020603050405020304" pitchFamily="18" charset="0"/>
                <a:cs typeface="Times New Roman" panose="02020603050405020304" pitchFamily="18" charset="0"/>
              </a:rPr>
              <a:t>2.6 </a:t>
            </a:r>
            <a:r>
              <a:rPr lang="en-IN" sz="1800" b="1" u="sng" dirty="0">
                <a:latin typeface="Times New Roman" panose="02020603050405020304" pitchFamily="18" charset="0"/>
                <a:cs typeface="Times New Roman" panose="02020603050405020304" pitchFamily="18" charset="0"/>
              </a:rPr>
              <a:t>Blog Comments</a:t>
            </a:r>
          </a:p>
        </p:txBody>
      </p:sp>
      <p:pic>
        <p:nvPicPr>
          <p:cNvPr id="8" name="Picture 7">
            <a:extLst>
              <a:ext uri="{FF2B5EF4-FFF2-40B4-BE49-F238E27FC236}">
                <a16:creationId xmlns:a16="http://schemas.microsoft.com/office/drawing/2014/main" id="{E32941DA-0D86-79B2-D67F-CC0FE3DC4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0" y="7839145"/>
            <a:ext cx="6502400" cy="1940944"/>
          </a:xfrm>
          <a:prstGeom prst="rect">
            <a:avLst/>
          </a:prstGeom>
        </p:spPr>
      </p:pic>
      <p:sp>
        <p:nvSpPr>
          <p:cNvPr id="6" name="Slide Number Placeholder 5">
            <a:extLst>
              <a:ext uri="{FF2B5EF4-FFF2-40B4-BE49-F238E27FC236}">
                <a16:creationId xmlns:a16="http://schemas.microsoft.com/office/drawing/2014/main" id="{1A1833BB-51E8-5ACF-3E00-AD349F89B780}"/>
              </a:ext>
            </a:extLst>
          </p:cNvPr>
          <p:cNvSpPr>
            <a:spLocks noGrp="1"/>
          </p:cNvSpPr>
          <p:nvPr>
            <p:ph type="sldNum" sz="quarter" idx="12"/>
          </p:nvPr>
        </p:nvSpPr>
        <p:spPr/>
        <p:txBody>
          <a:bodyPr/>
          <a:lstStyle/>
          <a:p>
            <a:fld id="{23D6DBB5-2FC1-4167-A5E4-DEA9002EC439}" type="slidenum">
              <a:rPr lang="en-IN" smtClean="0"/>
              <a:t>18</a:t>
            </a:fld>
            <a:endParaRPr lang="en-IN"/>
          </a:p>
        </p:txBody>
      </p:sp>
    </p:spTree>
    <p:extLst>
      <p:ext uri="{BB962C8B-B14F-4D97-AF65-F5344CB8AC3E}">
        <p14:creationId xmlns:p14="http://schemas.microsoft.com/office/powerpoint/2010/main" val="268786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A8549-050D-AB27-84A4-A310B759ECFD}"/>
              </a:ext>
            </a:extLst>
          </p:cNvPr>
          <p:cNvSpPr txBox="1"/>
          <p:nvPr/>
        </p:nvSpPr>
        <p:spPr>
          <a:xfrm>
            <a:off x="95811" y="4745251"/>
            <a:ext cx="6666379"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3. </a:t>
            </a:r>
            <a:r>
              <a:rPr lang="en-US" b="1" u="sng" dirty="0">
                <a:latin typeface="Times New Roman" panose="02020603050405020304" pitchFamily="18" charset="0"/>
                <a:cs typeface="Times New Roman" panose="02020603050405020304" pitchFamily="18" charset="0"/>
              </a:rPr>
              <a:t>Product Upload/Delete </a:t>
            </a:r>
            <a:endParaRPr lang="en-IN" b="1" u="sn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ADD01371-7294-D66D-3E1E-390A4C30FD31}"/>
              </a:ext>
            </a:extLst>
          </p:cNvPr>
          <p:cNvSpPr>
            <a:spLocks noGrp="1"/>
          </p:cNvSpPr>
          <p:nvPr>
            <p:ph type="sldNum" sz="quarter" idx="12"/>
          </p:nvPr>
        </p:nvSpPr>
        <p:spPr/>
        <p:txBody>
          <a:bodyPr/>
          <a:lstStyle/>
          <a:p>
            <a:fld id="{23D6DBB5-2FC1-4167-A5E4-DEA9002EC439}" type="slidenum">
              <a:rPr lang="en-IN" smtClean="0"/>
              <a:t>19</a:t>
            </a:fld>
            <a:endParaRPr lang="en-IN"/>
          </a:p>
        </p:txBody>
      </p:sp>
    </p:spTree>
    <p:extLst>
      <p:ext uri="{BB962C8B-B14F-4D97-AF65-F5344CB8AC3E}">
        <p14:creationId xmlns:p14="http://schemas.microsoft.com/office/powerpoint/2010/main" val="387789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A80F38-45C4-8358-49D5-2D7450617D66}"/>
              </a:ext>
            </a:extLst>
          </p:cNvPr>
          <p:cNvSpPr txBox="1"/>
          <p:nvPr/>
        </p:nvSpPr>
        <p:spPr>
          <a:xfrm>
            <a:off x="1714500" y="1209097"/>
            <a:ext cx="3429000" cy="1067152"/>
          </a:xfrm>
          <a:prstGeom prst="rect">
            <a:avLst/>
          </a:prstGeom>
          <a:noFill/>
        </p:spPr>
        <p:txBody>
          <a:bodyPr wrap="square">
            <a:spAutoFit/>
          </a:bodyPr>
          <a:lstStyle/>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WEB APPLICATION DEVELOPMENT PROJECT</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PRESIDENT INSTITUTE OF COMPUTER APPLICATION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1E1CF387-7808-2FD7-04D5-AC1670FBB5D9}"/>
              </a:ext>
            </a:extLst>
          </p:cNvPr>
          <p:cNvSpPr txBox="1"/>
          <p:nvPr/>
        </p:nvSpPr>
        <p:spPr>
          <a:xfrm>
            <a:off x="1714500" y="2355738"/>
            <a:ext cx="3429000" cy="311496"/>
          </a:xfrm>
          <a:prstGeom prst="rect">
            <a:avLst/>
          </a:prstGeom>
          <a:noFill/>
        </p:spPr>
        <p:txBody>
          <a:bodyPr wrap="square">
            <a:spAutoFit/>
          </a:bodyPr>
          <a:lstStyle/>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T.Y. B.C.A (2021-22)</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3AC5F853-8E10-70B7-7690-25A7238D92DE}"/>
              </a:ext>
            </a:extLst>
          </p:cNvPr>
          <p:cNvSpPr txBox="1"/>
          <p:nvPr/>
        </p:nvSpPr>
        <p:spPr>
          <a:xfrm>
            <a:off x="1776008" y="3063075"/>
            <a:ext cx="3429000" cy="606128"/>
          </a:xfrm>
          <a:prstGeom prst="rect">
            <a:avLst/>
          </a:prstGeom>
          <a:noFill/>
        </p:spPr>
        <p:txBody>
          <a:bodyPr wrap="square">
            <a:spAutoFit/>
          </a:bodyPr>
          <a:lstStyle/>
          <a:p>
            <a:pPr algn="ctr">
              <a:lnSpc>
                <a:spcPct val="107000"/>
              </a:lnSpc>
              <a:spcAft>
                <a:spcPts val="450"/>
              </a:spcAft>
            </a:pPr>
            <a:r>
              <a:rPr lang="en-IN" sz="1400" u="sng" dirty="0">
                <a:latin typeface="Times New Roman" panose="02020603050405020304" pitchFamily="18" charset="0"/>
                <a:ea typeface="Calibri" panose="020F0502020204030204" pitchFamily="34" charset="0"/>
                <a:cs typeface="Times New Roman" panose="02020603050405020304" pitchFamily="18" charset="0"/>
              </a:rPr>
              <a:t>“URBAN PAWS”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IN" sz="1400" u="sng" dirty="0">
                <a:latin typeface="Times New Roman" panose="02020603050405020304" pitchFamily="18" charset="0"/>
                <a:ea typeface="Calibri" panose="020F0502020204030204" pitchFamily="34" charset="0"/>
                <a:cs typeface="Times New Roman" panose="02020603050405020304" pitchFamily="18" charset="0"/>
              </a:rPr>
              <a:t>An online pet shop for animal lovers</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47A4C483-8618-D34A-1637-C48734F307CA}"/>
              </a:ext>
            </a:extLst>
          </p:cNvPr>
          <p:cNvPicPr>
            <a:picLocks noChangeAspect="1"/>
          </p:cNvPicPr>
          <p:nvPr/>
        </p:nvPicPr>
        <p:blipFill>
          <a:blip r:embed="rId2"/>
          <a:stretch>
            <a:fillRect/>
          </a:stretch>
        </p:blipFill>
        <p:spPr>
          <a:xfrm>
            <a:off x="2194547" y="3861538"/>
            <a:ext cx="2591921" cy="776032"/>
          </a:xfrm>
          <a:prstGeom prst="rect">
            <a:avLst/>
          </a:prstGeom>
        </p:spPr>
      </p:pic>
      <p:sp>
        <p:nvSpPr>
          <p:cNvPr id="13" name="TextBox 12">
            <a:extLst>
              <a:ext uri="{FF2B5EF4-FFF2-40B4-BE49-F238E27FC236}">
                <a16:creationId xmlns:a16="http://schemas.microsoft.com/office/drawing/2014/main" id="{37D539CC-9001-72D3-1CF2-9FDDF98C41D8}"/>
              </a:ext>
            </a:extLst>
          </p:cNvPr>
          <p:cNvSpPr txBox="1"/>
          <p:nvPr/>
        </p:nvSpPr>
        <p:spPr>
          <a:xfrm>
            <a:off x="654017" y="5010003"/>
            <a:ext cx="3429000" cy="311496"/>
          </a:xfrm>
          <a:prstGeom prst="rect">
            <a:avLst/>
          </a:prstGeom>
          <a:noFill/>
        </p:spPr>
        <p:txBody>
          <a:bodyPr wrap="square">
            <a:spAutoFit/>
          </a:bodyPr>
          <a:lstStyle/>
          <a:p>
            <a:pPr>
              <a:lnSpc>
                <a:spcPct val="107000"/>
              </a:lnSpc>
              <a:spcAft>
                <a:spcPts val="450"/>
              </a:spcAft>
            </a:pPr>
            <a:r>
              <a:rPr lang="en-IN" sz="1400" u="sng" dirty="0">
                <a:latin typeface="Times New Roman" panose="02020603050405020304" pitchFamily="18" charset="0"/>
                <a:ea typeface="Calibri" panose="020F0502020204030204" pitchFamily="34" charset="0"/>
                <a:cs typeface="Times New Roman" panose="02020603050405020304" pitchFamily="18" charset="0"/>
              </a:rPr>
              <a:t>Developed By: -</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4" name="Table 13">
            <a:extLst>
              <a:ext uri="{FF2B5EF4-FFF2-40B4-BE49-F238E27FC236}">
                <a16:creationId xmlns:a16="http://schemas.microsoft.com/office/drawing/2014/main" id="{431D5253-DF4D-D878-849F-5A0F35392CA7}"/>
              </a:ext>
            </a:extLst>
          </p:cNvPr>
          <p:cNvGraphicFramePr>
            <a:graphicFrameLocks noGrp="1"/>
          </p:cNvGraphicFramePr>
          <p:nvPr>
            <p:extLst>
              <p:ext uri="{D42A27DB-BD31-4B8C-83A1-F6EECF244321}">
                <p14:modId xmlns:p14="http://schemas.microsoft.com/office/powerpoint/2010/main" val="2386953299"/>
              </p:ext>
            </p:extLst>
          </p:nvPr>
        </p:nvGraphicFramePr>
        <p:xfrm>
          <a:off x="1900184" y="5115212"/>
          <a:ext cx="3306127" cy="1083486"/>
        </p:xfrm>
        <a:graphic>
          <a:graphicData uri="http://schemas.openxmlformats.org/drawingml/2006/table">
            <a:tbl>
              <a:tblPr firstRow="1" firstCol="1" bandRow="1">
                <a:tableStyleId>{5C22544A-7EE6-4342-B048-85BDC9FD1C3A}</a:tableStyleId>
              </a:tblPr>
              <a:tblGrid>
                <a:gridCol w="1644134">
                  <a:extLst>
                    <a:ext uri="{9D8B030D-6E8A-4147-A177-3AD203B41FA5}">
                      <a16:colId xmlns:a16="http://schemas.microsoft.com/office/drawing/2014/main" val="4020711254"/>
                    </a:ext>
                  </a:extLst>
                </a:gridCol>
                <a:gridCol w="1661993">
                  <a:extLst>
                    <a:ext uri="{9D8B030D-6E8A-4147-A177-3AD203B41FA5}">
                      <a16:colId xmlns:a16="http://schemas.microsoft.com/office/drawing/2014/main" val="3027202145"/>
                    </a:ext>
                  </a:extLst>
                </a:gridCol>
              </a:tblGrid>
              <a:tr h="343702">
                <a:tc>
                  <a:txBody>
                    <a:bodyPr/>
                    <a:lstStyle/>
                    <a:p>
                      <a:pPr algn="ctr">
                        <a:lnSpc>
                          <a:spcPct val="107000"/>
                        </a:lnSpc>
                        <a:spcAft>
                          <a:spcPts val="800"/>
                        </a:spcAft>
                      </a:pPr>
                      <a:r>
                        <a:rPr lang="en-IN" sz="900" u="sng">
                          <a:effectLst/>
                        </a:rPr>
                        <a:t>NAME</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tc>
                  <a:txBody>
                    <a:bodyPr/>
                    <a:lstStyle/>
                    <a:p>
                      <a:pPr algn="ctr">
                        <a:lnSpc>
                          <a:spcPct val="107000"/>
                        </a:lnSpc>
                        <a:spcAft>
                          <a:spcPts val="800"/>
                        </a:spcAft>
                      </a:pPr>
                      <a:r>
                        <a:rPr lang="en-IN" sz="900" u="sng" dirty="0">
                          <a:effectLst/>
                        </a:rPr>
                        <a:t>ENROLLMENT NO:</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extLst>
                  <a:ext uri="{0D108BD9-81ED-4DB2-BD59-A6C34878D82A}">
                    <a16:rowId xmlns:a16="http://schemas.microsoft.com/office/drawing/2014/main" val="2655243043"/>
                  </a:ext>
                </a:extLst>
              </a:tr>
              <a:tr h="251960">
                <a:tc>
                  <a:txBody>
                    <a:bodyPr/>
                    <a:lstStyle/>
                    <a:p>
                      <a:pPr algn="l">
                        <a:lnSpc>
                          <a:spcPct val="107000"/>
                        </a:lnSpc>
                        <a:spcAft>
                          <a:spcPts val="800"/>
                        </a:spcAft>
                      </a:pPr>
                      <a:r>
                        <a:rPr lang="en-IN" sz="900" u="sng">
                          <a:effectLst/>
                        </a:rPr>
                        <a:t> SUMEET GAUTAM GHOSH</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tc>
                  <a:txBody>
                    <a:bodyPr/>
                    <a:lstStyle/>
                    <a:p>
                      <a:pPr algn="ctr">
                        <a:lnSpc>
                          <a:spcPct val="107000"/>
                        </a:lnSpc>
                        <a:spcAft>
                          <a:spcPts val="800"/>
                        </a:spcAft>
                      </a:pPr>
                      <a:r>
                        <a:rPr lang="en-IN" sz="900" u="sng">
                          <a:effectLst/>
                        </a:rPr>
                        <a:t>202012101773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extLst>
                  <a:ext uri="{0D108BD9-81ED-4DB2-BD59-A6C34878D82A}">
                    <a16:rowId xmlns:a16="http://schemas.microsoft.com/office/drawing/2014/main" val="3676848974"/>
                  </a:ext>
                </a:extLst>
              </a:tr>
              <a:tr h="244531">
                <a:tc>
                  <a:txBody>
                    <a:bodyPr/>
                    <a:lstStyle/>
                    <a:p>
                      <a:pPr algn="l">
                        <a:lnSpc>
                          <a:spcPct val="107000"/>
                        </a:lnSpc>
                        <a:spcAft>
                          <a:spcPts val="800"/>
                        </a:spcAft>
                      </a:pPr>
                      <a:r>
                        <a:rPr lang="en-IN" sz="900" u="sng" dirty="0">
                          <a:effectLst/>
                        </a:rPr>
                        <a:t>KARAN SURESH HARWANI</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tc>
                  <a:txBody>
                    <a:bodyPr/>
                    <a:lstStyle/>
                    <a:p>
                      <a:pPr algn="ctr">
                        <a:lnSpc>
                          <a:spcPct val="107000"/>
                        </a:lnSpc>
                        <a:spcAft>
                          <a:spcPts val="800"/>
                        </a:spcAft>
                      </a:pPr>
                      <a:r>
                        <a:rPr lang="en-IN" sz="900" u="sng">
                          <a:effectLst/>
                        </a:rPr>
                        <a:t>202012101780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extLst>
                  <a:ext uri="{0D108BD9-81ED-4DB2-BD59-A6C34878D82A}">
                    <a16:rowId xmlns:a16="http://schemas.microsoft.com/office/drawing/2014/main" val="4153555995"/>
                  </a:ext>
                </a:extLst>
              </a:tr>
              <a:tr h="243293">
                <a:tc>
                  <a:txBody>
                    <a:bodyPr/>
                    <a:lstStyle/>
                    <a:p>
                      <a:pPr algn="l">
                        <a:lnSpc>
                          <a:spcPct val="107000"/>
                        </a:lnSpc>
                        <a:spcAft>
                          <a:spcPts val="800"/>
                        </a:spcAft>
                      </a:pPr>
                      <a:r>
                        <a:rPr lang="en-IN" sz="900" u="sng">
                          <a:effectLst/>
                        </a:rPr>
                        <a:t>DHRUV AJAY GHATGE</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tc>
                  <a:txBody>
                    <a:bodyPr/>
                    <a:lstStyle/>
                    <a:p>
                      <a:pPr algn="ctr">
                        <a:lnSpc>
                          <a:spcPct val="107000"/>
                        </a:lnSpc>
                        <a:spcAft>
                          <a:spcPts val="800"/>
                        </a:spcAft>
                      </a:pPr>
                      <a:r>
                        <a:rPr lang="en-IN" sz="900" u="sng" dirty="0">
                          <a:effectLst/>
                        </a:rPr>
                        <a:t>202012101771</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tc>
                <a:extLst>
                  <a:ext uri="{0D108BD9-81ED-4DB2-BD59-A6C34878D82A}">
                    <a16:rowId xmlns:a16="http://schemas.microsoft.com/office/drawing/2014/main" val="1033434202"/>
                  </a:ext>
                </a:extLst>
              </a:tr>
            </a:tbl>
          </a:graphicData>
        </a:graphic>
      </p:graphicFrame>
      <p:sp>
        <p:nvSpPr>
          <p:cNvPr id="15" name="Rectangle 1">
            <a:extLst>
              <a:ext uri="{FF2B5EF4-FFF2-40B4-BE49-F238E27FC236}">
                <a16:creationId xmlns:a16="http://schemas.microsoft.com/office/drawing/2014/main" id="{8DE3687B-108E-4C2D-D6BF-4D1BDA6D438C}"/>
              </a:ext>
            </a:extLst>
          </p:cNvPr>
          <p:cNvSpPr>
            <a:spLocks noChangeArrowheads="1"/>
          </p:cNvSpPr>
          <p:nvPr/>
        </p:nvSpPr>
        <p:spPr bwMode="auto">
          <a:xfrm>
            <a:off x="1802380" y="5442023"/>
            <a:ext cx="103939" cy="26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endParaRPr lang="en-IN" sz="1400"/>
          </a:p>
        </p:txBody>
      </p:sp>
      <p:sp>
        <p:nvSpPr>
          <p:cNvPr id="17" name="TextBox 16">
            <a:extLst>
              <a:ext uri="{FF2B5EF4-FFF2-40B4-BE49-F238E27FC236}">
                <a16:creationId xmlns:a16="http://schemas.microsoft.com/office/drawing/2014/main" id="{133F1634-A815-62B0-7479-5B5F7A64A8DF}"/>
              </a:ext>
            </a:extLst>
          </p:cNvPr>
          <p:cNvSpPr txBox="1"/>
          <p:nvPr/>
        </p:nvSpPr>
        <p:spPr>
          <a:xfrm>
            <a:off x="1378949" y="6784992"/>
            <a:ext cx="4348595" cy="1131272"/>
          </a:xfrm>
          <a:prstGeom prst="rect">
            <a:avLst/>
          </a:prstGeom>
          <a:noFill/>
        </p:spPr>
        <p:txBody>
          <a:bodyPr wrap="square">
            <a:spAutoFit/>
          </a:bodyPr>
          <a:lstStyle/>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PRESIDENT INSTITUTE OF COMPUTER APPLICATION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AHMEDABAD</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450"/>
              </a:spcAft>
            </a:pPr>
            <a:r>
              <a:rPr lang="en-IN" sz="1400" b="1" u="sng" dirty="0">
                <a:latin typeface="Times New Roman" panose="02020603050405020304" pitchFamily="18" charset="0"/>
                <a:ea typeface="Calibri" panose="020F0502020204030204" pitchFamily="34" charset="0"/>
                <a:cs typeface="Times New Roman" panose="02020603050405020304" pitchFamily="18" charset="0"/>
              </a:rPr>
              <a:t>Affiliated by GUJRAT UNIVERSITY</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68CF3356-B161-3B67-0C1B-A7A1B9C8E7B9}"/>
              </a:ext>
            </a:extLst>
          </p:cNvPr>
          <p:cNvSpPr>
            <a:spLocks noGrp="1"/>
          </p:cNvSpPr>
          <p:nvPr>
            <p:ph type="sldNum" sz="quarter" idx="12"/>
          </p:nvPr>
        </p:nvSpPr>
        <p:spPr/>
        <p:txBody>
          <a:bodyPr/>
          <a:lstStyle/>
          <a:p>
            <a:fld id="{23D6DBB5-2FC1-4167-A5E4-DEA9002EC439}" type="slidenum">
              <a:rPr lang="en-IN" smtClean="0"/>
              <a:t>2</a:t>
            </a:fld>
            <a:endParaRPr lang="en-IN"/>
          </a:p>
        </p:txBody>
      </p:sp>
    </p:spTree>
    <p:extLst>
      <p:ext uri="{BB962C8B-B14F-4D97-AF65-F5344CB8AC3E}">
        <p14:creationId xmlns:p14="http://schemas.microsoft.com/office/powerpoint/2010/main" val="2768452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C40209-925C-A541-904F-C3F380AE5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593"/>
            <a:ext cx="6858000" cy="3807189"/>
          </a:xfrm>
          <a:prstGeom prst="rect">
            <a:avLst/>
          </a:prstGeom>
        </p:spPr>
      </p:pic>
      <p:sp>
        <p:nvSpPr>
          <p:cNvPr id="5" name="TextBox 4">
            <a:extLst>
              <a:ext uri="{FF2B5EF4-FFF2-40B4-BE49-F238E27FC236}">
                <a16:creationId xmlns:a16="http://schemas.microsoft.com/office/drawing/2014/main" id="{CF9087D6-51C5-990B-B896-262E63B2E747}"/>
              </a:ext>
            </a:extLst>
          </p:cNvPr>
          <p:cNvSpPr txBox="1"/>
          <p:nvPr/>
        </p:nvSpPr>
        <p:spPr>
          <a:xfrm>
            <a:off x="370634" y="129261"/>
            <a:ext cx="611673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3.1 </a:t>
            </a:r>
            <a:r>
              <a:rPr lang="en-US" b="1" u="sng" dirty="0">
                <a:latin typeface="Times New Roman" panose="02020603050405020304" pitchFamily="18" charset="0"/>
                <a:cs typeface="Times New Roman" panose="02020603050405020304" pitchFamily="18" charset="0"/>
              </a:rPr>
              <a:t>Food-Items Add</a:t>
            </a:r>
            <a:endParaRPr lang="en-IN"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84D7B0-F379-499C-1007-10FE1856D8CE}"/>
              </a:ext>
            </a:extLst>
          </p:cNvPr>
          <p:cNvSpPr txBox="1"/>
          <p:nvPr/>
        </p:nvSpPr>
        <p:spPr>
          <a:xfrm>
            <a:off x="370634" y="5138630"/>
            <a:ext cx="6116731"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3.2 </a:t>
            </a:r>
            <a:r>
              <a:rPr lang="en-US" b="1" u="sng" dirty="0">
                <a:latin typeface="Times New Roman" panose="02020603050405020304" pitchFamily="18" charset="0"/>
                <a:cs typeface="Times New Roman" panose="02020603050405020304" pitchFamily="18" charset="0"/>
              </a:rPr>
              <a:t>Accessories Add</a:t>
            </a:r>
            <a:endParaRPr lang="en-IN"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691C536-7023-9011-3B0A-6BB9D9E1FE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22043"/>
            <a:ext cx="6858000" cy="3439361"/>
          </a:xfrm>
          <a:prstGeom prst="rect">
            <a:avLst/>
          </a:prstGeom>
        </p:spPr>
      </p:pic>
      <p:sp>
        <p:nvSpPr>
          <p:cNvPr id="6" name="Slide Number Placeholder 5">
            <a:extLst>
              <a:ext uri="{FF2B5EF4-FFF2-40B4-BE49-F238E27FC236}">
                <a16:creationId xmlns:a16="http://schemas.microsoft.com/office/drawing/2014/main" id="{547AD435-DE8A-A946-6DCE-5A4CCE195760}"/>
              </a:ext>
            </a:extLst>
          </p:cNvPr>
          <p:cNvSpPr>
            <a:spLocks noGrp="1"/>
          </p:cNvSpPr>
          <p:nvPr>
            <p:ph type="sldNum" sz="quarter" idx="12"/>
          </p:nvPr>
        </p:nvSpPr>
        <p:spPr/>
        <p:txBody>
          <a:bodyPr/>
          <a:lstStyle/>
          <a:p>
            <a:fld id="{23D6DBB5-2FC1-4167-A5E4-DEA9002EC439}" type="slidenum">
              <a:rPr lang="en-IN" smtClean="0"/>
              <a:t>20</a:t>
            </a:fld>
            <a:endParaRPr lang="en-IN"/>
          </a:p>
        </p:txBody>
      </p:sp>
    </p:spTree>
    <p:extLst>
      <p:ext uri="{BB962C8B-B14F-4D97-AF65-F5344CB8AC3E}">
        <p14:creationId xmlns:p14="http://schemas.microsoft.com/office/powerpoint/2010/main" val="143896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0149F-54A1-ED96-13D1-1D8EA16187AF}"/>
              </a:ext>
            </a:extLst>
          </p:cNvPr>
          <p:cNvSpPr>
            <a:spLocks noGrp="1"/>
          </p:cNvSpPr>
          <p:nvPr>
            <p:ph type="title"/>
          </p:nvPr>
        </p:nvSpPr>
        <p:spPr>
          <a:xfrm>
            <a:off x="0" y="231192"/>
            <a:ext cx="6858000" cy="410285"/>
          </a:xfrm>
        </p:spPr>
        <p:txBody>
          <a:bodyPr>
            <a:normAutofit/>
          </a:bodyPr>
          <a:lstStyle/>
          <a:p>
            <a:pPr algn="ctr"/>
            <a:r>
              <a:rPr lang="en-IN" sz="1800" b="1" u="sng" dirty="0">
                <a:latin typeface="Times New Roman" panose="02020603050405020304" pitchFamily="18" charset="0"/>
                <a:cs typeface="Times New Roman" panose="02020603050405020304" pitchFamily="18" charset="0"/>
              </a:rPr>
              <a:t>3.3 Food Items Delete</a:t>
            </a:r>
            <a:endParaRPr lang="en-IN" sz="1800" dirty="0"/>
          </a:p>
        </p:txBody>
      </p:sp>
      <p:pic>
        <p:nvPicPr>
          <p:cNvPr id="4" name="Picture 3">
            <a:extLst>
              <a:ext uri="{FF2B5EF4-FFF2-40B4-BE49-F238E27FC236}">
                <a16:creationId xmlns:a16="http://schemas.microsoft.com/office/drawing/2014/main" id="{DAD0B751-B45A-3A49-51C8-A967B05BB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700" y="641478"/>
            <a:ext cx="5532599" cy="3513834"/>
          </a:xfrm>
          <a:prstGeom prst="rect">
            <a:avLst/>
          </a:prstGeom>
        </p:spPr>
      </p:pic>
      <p:sp>
        <p:nvSpPr>
          <p:cNvPr id="3" name="Title 1">
            <a:extLst>
              <a:ext uri="{FF2B5EF4-FFF2-40B4-BE49-F238E27FC236}">
                <a16:creationId xmlns:a16="http://schemas.microsoft.com/office/drawing/2014/main" id="{2DFA984C-8198-1890-4C9D-790066EDAA89}"/>
              </a:ext>
            </a:extLst>
          </p:cNvPr>
          <p:cNvSpPr txBox="1">
            <a:spLocks/>
          </p:cNvSpPr>
          <p:nvPr/>
        </p:nvSpPr>
        <p:spPr>
          <a:xfrm>
            <a:off x="0" y="4542715"/>
            <a:ext cx="6858000" cy="41028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3.4 Accessories Items Delete</a:t>
            </a:r>
            <a:endParaRPr lang="en-IN" sz="1800" dirty="0"/>
          </a:p>
        </p:txBody>
      </p:sp>
      <p:pic>
        <p:nvPicPr>
          <p:cNvPr id="5" name="Picture 4">
            <a:extLst>
              <a:ext uri="{FF2B5EF4-FFF2-40B4-BE49-F238E27FC236}">
                <a16:creationId xmlns:a16="http://schemas.microsoft.com/office/drawing/2014/main" id="{86D318F1-5F6D-5D2D-5269-FFCBF58D2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35" y="4953000"/>
            <a:ext cx="5814564" cy="4311522"/>
          </a:xfrm>
          <a:prstGeom prst="rect">
            <a:avLst/>
          </a:prstGeom>
        </p:spPr>
      </p:pic>
      <p:sp>
        <p:nvSpPr>
          <p:cNvPr id="6" name="Slide Number Placeholder 5">
            <a:extLst>
              <a:ext uri="{FF2B5EF4-FFF2-40B4-BE49-F238E27FC236}">
                <a16:creationId xmlns:a16="http://schemas.microsoft.com/office/drawing/2014/main" id="{12094BFC-38B2-F919-14D6-5D6614F2D54C}"/>
              </a:ext>
            </a:extLst>
          </p:cNvPr>
          <p:cNvSpPr>
            <a:spLocks noGrp="1"/>
          </p:cNvSpPr>
          <p:nvPr>
            <p:ph type="sldNum" sz="quarter" idx="12"/>
          </p:nvPr>
        </p:nvSpPr>
        <p:spPr/>
        <p:txBody>
          <a:bodyPr/>
          <a:lstStyle/>
          <a:p>
            <a:fld id="{23D6DBB5-2FC1-4167-A5E4-DEA9002EC439}" type="slidenum">
              <a:rPr lang="en-IN" smtClean="0"/>
              <a:t>21</a:t>
            </a:fld>
            <a:endParaRPr lang="en-IN"/>
          </a:p>
        </p:txBody>
      </p:sp>
    </p:spTree>
    <p:extLst>
      <p:ext uri="{BB962C8B-B14F-4D97-AF65-F5344CB8AC3E}">
        <p14:creationId xmlns:p14="http://schemas.microsoft.com/office/powerpoint/2010/main" val="212250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2C35-B528-8445-EF98-9BBDF274AD67}"/>
              </a:ext>
            </a:extLst>
          </p:cNvPr>
          <p:cNvSpPr>
            <a:spLocks noGrp="1"/>
          </p:cNvSpPr>
          <p:nvPr>
            <p:ph type="title"/>
          </p:nvPr>
        </p:nvSpPr>
        <p:spPr>
          <a:xfrm>
            <a:off x="2173333" y="4207371"/>
            <a:ext cx="5915025" cy="745629"/>
          </a:xfrm>
        </p:spPr>
        <p:txBody>
          <a:bodyPr>
            <a:normAutofit/>
          </a:bodyPr>
          <a:lstStyle/>
          <a:p>
            <a:r>
              <a:rPr lang="en-IN" sz="1800" b="1" u="sng" dirty="0">
                <a:latin typeface="Times New Roman" panose="02020603050405020304" pitchFamily="18" charset="0"/>
                <a:cs typeface="Times New Roman" panose="02020603050405020304" pitchFamily="18" charset="0"/>
              </a:rPr>
              <a:t>4. User Interface</a:t>
            </a:r>
            <a:endParaRPr lang="en-IN" sz="1800" u="sng"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FC058AA0-8964-72D4-71AB-6BEB0C94A848}"/>
              </a:ext>
            </a:extLst>
          </p:cNvPr>
          <p:cNvSpPr>
            <a:spLocks noGrp="1"/>
          </p:cNvSpPr>
          <p:nvPr>
            <p:ph type="sldNum" sz="quarter" idx="12"/>
          </p:nvPr>
        </p:nvSpPr>
        <p:spPr/>
        <p:txBody>
          <a:bodyPr/>
          <a:lstStyle/>
          <a:p>
            <a:fld id="{23D6DBB5-2FC1-4167-A5E4-DEA9002EC439}" type="slidenum">
              <a:rPr lang="en-IN" smtClean="0"/>
              <a:t>22</a:t>
            </a:fld>
            <a:endParaRPr lang="en-IN"/>
          </a:p>
        </p:txBody>
      </p:sp>
    </p:spTree>
    <p:extLst>
      <p:ext uri="{BB962C8B-B14F-4D97-AF65-F5344CB8AC3E}">
        <p14:creationId xmlns:p14="http://schemas.microsoft.com/office/powerpoint/2010/main" val="127085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322A-0504-6AB0-B6E1-28149C29C867}"/>
              </a:ext>
            </a:extLst>
          </p:cNvPr>
          <p:cNvSpPr txBox="1">
            <a:spLocks/>
          </p:cNvSpPr>
          <p:nvPr/>
        </p:nvSpPr>
        <p:spPr>
          <a:xfrm>
            <a:off x="2499904" y="562834"/>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1800" b="1" u="sng" dirty="0">
                <a:latin typeface="Times New Roman" panose="02020603050405020304" pitchFamily="18" charset="0"/>
                <a:cs typeface="Times New Roman" panose="02020603050405020304" pitchFamily="18" charset="0"/>
              </a:rPr>
              <a:t>4.1 Home Page</a:t>
            </a:r>
            <a:endParaRPr lang="en-IN" sz="18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7388D85-C50A-BD89-0B4E-6E0A53E40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2" y="4953000"/>
            <a:ext cx="6570618" cy="3055652"/>
          </a:xfrm>
          <a:prstGeom prst="rect">
            <a:avLst/>
          </a:prstGeom>
        </p:spPr>
      </p:pic>
      <p:pic>
        <p:nvPicPr>
          <p:cNvPr id="9" name="Picture 8">
            <a:extLst>
              <a:ext uri="{FF2B5EF4-FFF2-40B4-BE49-F238E27FC236}">
                <a16:creationId xmlns:a16="http://schemas.microsoft.com/office/drawing/2014/main" id="{BC4D3779-B65F-1C8C-FF25-4C20C6582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82" y="1630544"/>
            <a:ext cx="6570617" cy="3000375"/>
          </a:xfrm>
          <a:prstGeom prst="rect">
            <a:avLst/>
          </a:prstGeom>
        </p:spPr>
      </p:pic>
      <p:sp>
        <p:nvSpPr>
          <p:cNvPr id="3" name="Slide Number Placeholder 2">
            <a:extLst>
              <a:ext uri="{FF2B5EF4-FFF2-40B4-BE49-F238E27FC236}">
                <a16:creationId xmlns:a16="http://schemas.microsoft.com/office/drawing/2014/main" id="{84B69E2B-A33E-75E9-A19C-3079ACCD630C}"/>
              </a:ext>
            </a:extLst>
          </p:cNvPr>
          <p:cNvSpPr>
            <a:spLocks noGrp="1"/>
          </p:cNvSpPr>
          <p:nvPr>
            <p:ph type="sldNum" sz="quarter" idx="12"/>
          </p:nvPr>
        </p:nvSpPr>
        <p:spPr/>
        <p:txBody>
          <a:bodyPr/>
          <a:lstStyle/>
          <a:p>
            <a:fld id="{23D6DBB5-2FC1-4167-A5E4-DEA9002EC439}" type="slidenum">
              <a:rPr lang="en-IN" smtClean="0"/>
              <a:t>23</a:t>
            </a:fld>
            <a:endParaRPr lang="en-IN"/>
          </a:p>
        </p:txBody>
      </p:sp>
    </p:spTree>
    <p:extLst>
      <p:ext uri="{BB962C8B-B14F-4D97-AF65-F5344CB8AC3E}">
        <p14:creationId xmlns:p14="http://schemas.microsoft.com/office/powerpoint/2010/main" val="568730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81E5-D5C9-F786-1F4C-0D7B4A863690}"/>
              </a:ext>
            </a:extLst>
          </p:cNvPr>
          <p:cNvSpPr txBox="1">
            <a:spLocks/>
          </p:cNvSpPr>
          <p:nvPr/>
        </p:nvSpPr>
        <p:spPr>
          <a:xfrm>
            <a:off x="2330087" y="431176"/>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sz="1800" b="1" u="sng" dirty="0">
                <a:latin typeface="Times New Roman" panose="02020603050405020304" pitchFamily="18" charset="0"/>
                <a:cs typeface="Times New Roman" panose="02020603050405020304" pitchFamily="18" charset="0"/>
              </a:rPr>
              <a:t>4.2 Food-Items Page</a:t>
            </a:r>
            <a:endParaRPr lang="en-IN" sz="1800"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DCEA31D-D35D-3836-F116-6707B9851C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87" y="1176805"/>
            <a:ext cx="6531429" cy="2702859"/>
          </a:xfrm>
          <a:prstGeom prst="rect">
            <a:avLst/>
          </a:prstGeom>
        </p:spPr>
      </p:pic>
      <p:sp>
        <p:nvSpPr>
          <p:cNvPr id="9" name="Title 1">
            <a:extLst>
              <a:ext uri="{FF2B5EF4-FFF2-40B4-BE49-F238E27FC236}">
                <a16:creationId xmlns:a16="http://schemas.microsoft.com/office/drawing/2014/main" id="{A7E8F86F-B95F-BA80-FADB-3AB7F5B5B643}"/>
              </a:ext>
            </a:extLst>
          </p:cNvPr>
          <p:cNvSpPr txBox="1">
            <a:spLocks/>
          </p:cNvSpPr>
          <p:nvPr/>
        </p:nvSpPr>
        <p:spPr>
          <a:xfrm>
            <a:off x="471487" y="4590347"/>
            <a:ext cx="5915025" cy="745629"/>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4.3 Accessories Page</a:t>
            </a:r>
          </a:p>
        </p:txBody>
      </p:sp>
      <p:pic>
        <p:nvPicPr>
          <p:cNvPr id="11" name="Picture 10">
            <a:extLst>
              <a:ext uri="{FF2B5EF4-FFF2-40B4-BE49-F238E27FC236}">
                <a16:creationId xmlns:a16="http://schemas.microsoft.com/office/drawing/2014/main" id="{9B8E60E7-3A83-430A-267C-8D5BCCE5C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0" y="5916870"/>
            <a:ext cx="6368146" cy="2812325"/>
          </a:xfrm>
          <a:prstGeom prst="rect">
            <a:avLst/>
          </a:prstGeom>
        </p:spPr>
      </p:pic>
      <p:sp>
        <p:nvSpPr>
          <p:cNvPr id="3" name="Slide Number Placeholder 2">
            <a:extLst>
              <a:ext uri="{FF2B5EF4-FFF2-40B4-BE49-F238E27FC236}">
                <a16:creationId xmlns:a16="http://schemas.microsoft.com/office/drawing/2014/main" id="{D547794C-3A46-0256-EBF0-3CAA0860138C}"/>
              </a:ext>
            </a:extLst>
          </p:cNvPr>
          <p:cNvSpPr>
            <a:spLocks noGrp="1"/>
          </p:cNvSpPr>
          <p:nvPr>
            <p:ph type="sldNum" sz="quarter" idx="12"/>
          </p:nvPr>
        </p:nvSpPr>
        <p:spPr/>
        <p:txBody>
          <a:bodyPr/>
          <a:lstStyle/>
          <a:p>
            <a:fld id="{23D6DBB5-2FC1-4167-A5E4-DEA9002EC439}" type="slidenum">
              <a:rPr lang="en-IN" smtClean="0"/>
              <a:t>24</a:t>
            </a:fld>
            <a:endParaRPr lang="en-IN"/>
          </a:p>
        </p:txBody>
      </p:sp>
    </p:spTree>
    <p:extLst>
      <p:ext uri="{BB962C8B-B14F-4D97-AF65-F5344CB8AC3E}">
        <p14:creationId xmlns:p14="http://schemas.microsoft.com/office/powerpoint/2010/main" val="2414879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81433-1ED5-D685-1817-22B4066F308E}"/>
              </a:ext>
            </a:extLst>
          </p:cNvPr>
          <p:cNvSpPr>
            <a:spLocks noGrp="1"/>
          </p:cNvSpPr>
          <p:nvPr>
            <p:ph type="title"/>
          </p:nvPr>
        </p:nvSpPr>
        <p:spPr>
          <a:xfrm>
            <a:off x="293749" y="0"/>
            <a:ext cx="5915025" cy="745629"/>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4.4 Product Page</a:t>
            </a:r>
            <a:endParaRPr lang="en-IN" sz="1800" b="1" u="sng"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A484A63-177F-E9FA-85DB-48025A5FC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48" y="745629"/>
            <a:ext cx="6564251" cy="2894302"/>
          </a:xfrm>
          <a:prstGeom prst="rect">
            <a:avLst/>
          </a:prstGeom>
        </p:spPr>
      </p:pic>
      <p:sp>
        <p:nvSpPr>
          <p:cNvPr id="8" name="Title 1">
            <a:extLst>
              <a:ext uri="{FF2B5EF4-FFF2-40B4-BE49-F238E27FC236}">
                <a16:creationId xmlns:a16="http://schemas.microsoft.com/office/drawing/2014/main" id="{D9438BA3-D57E-E55F-F8B7-1A09A9757530}"/>
              </a:ext>
            </a:extLst>
          </p:cNvPr>
          <p:cNvSpPr txBox="1">
            <a:spLocks/>
          </p:cNvSpPr>
          <p:nvPr/>
        </p:nvSpPr>
        <p:spPr>
          <a:xfrm>
            <a:off x="471488" y="4385560"/>
            <a:ext cx="5915025" cy="74562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4.5 Cart Page</a:t>
            </a:r>
          </a:p>
        </p:txBody>
      </p:sp>
      <p:pic>
        <p:nvPicPr>
          <p:cNvPr id="11" name="Picture 10">
            <a:extLst>
              <a:ext uri="{FF2B5EF4-FFF2-40B4-BE49-F238E27FC236}">
                <a16:creationId xmlns:a16="http://schemas.microsoft.com/office/drawing/2014/main" id="{9C48E762-0B92-AF5C-A01B-6C2787DB9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46" y="6298313"/>
            <a:ext cx="6564253" cy="2466854"/>
          </a:xfrm>
          <a:prstGeom prst="rect">
            <a:avLst/>
          </a:prstGeom>
        </p:spPr>
      </p:pic>
      <p:sp>
        <p:nvSpPr>
          <p:cNvPr id="3" name="Slide Number Placeholder 2">
            <a:extLst>
              <a:ext uri="{FF2B5EF4-FFF2-40B4-BE49-F238E27FC236}">
                <a16:creationId xmlns:a16="http://schemas.microsoft.com/office/drawing/2014/main" id="{E2BDD17B-018D-917F-5FAB-F1A3032AFDBE}"/>
              </a:ext>
            </a:extLst>
          </p:cNvPr>
          <p:cNvSpPr>
            <a:spLocks noGrp="1"/>
          </p:cNvSpPr>
          <p:nvPr>
            <p:ph type="sldNum" sz="quarter" idx="12"/>
          </p:nvPr>
        </p:nvSpPr>
        <p:spPr/>
        <p:txBody>
          <a:bodyPr/>
          <a:lstStyle/>
          <a:p>
            <a:fld id="{23D6DBB5-2FC1-4167-A5E4-DEA9002EC439}" type="slidenum">
              <a:rPr lang="en-IN" smtClean="0"/>
              <a:t>25</a:t>
            </a:fld>
            <a:endParaRPr lang="en-IN"/>
          </a:p>
        </p:txBody>
      </p:sp>
    </p:spTree>
    <p:extLst>
      <p:ext uri="{BB962C8B-B14F-4D97-AF65-F5344CB8AC3E}">
        <p14:creationId xmlns:p14="http://schemas.microsoft.com/office/powerpoint/2010/main" val="2655966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A04D40F-D2CB-A898-5883-4CA210921DD8}"/>
              </a:ext>
            </a:extLst>
          </p:cNvPr>
          <p:cNvSpPr>
            <a:spLocks noGrp="1"/>
          </p:cNvSpPr>
          <p:nvPr>
            <p:ph type="title"/>
          </p:nvPr>
        </p:nvSpPr>
        <p:spPr>
          <a:xfrm>
            <a:off x="471488" y="351788"/>
            <a:ext cx="5915025" cy="745629"/>
          </a:xfrm>
        </p:spPr>
        <p:txBody>
          <a:bodyPr>
            <a:normAutofit/>
          </a:bodyPr>
          <a:lstStyle/>
          <a:p>
            <a:pPr algn="ctr"/>
            <a:r>
              <a:rPr lang="en-IN" sz="1800" b="1" u="sng" dirty="0">
                <a:latin typeface="Times New Roman" panose="02020603050405020304" pitchFamily="18" charset="0"/>
                <a:cs typeface="Times New Roman" panose="02020603050405020304" pitchFamily="18" charset="0"/>
              </a:rPr>
              <a:t>4.6 Checkout Page</a:t>
            </a:r>
          </a:p>
        </p:txBody>
      </p:sp>
      <p:pic>
        <p:nvPicPr>
          <p:cNvPr id="5" name="Picture 4">
            <a:extLst>
              <a:ext uri="{FF2B5EF4-FFF2-40B4-BE49-F238E27FC236}">
                <a16:creationId xmlns:a16="http://schemas.microsoft.com/office/drawing/2014/main" id="{DCECD47E-1781-E6B0-7506-D12F62BEC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 y="1097417"/>
            <a:ext cx="6518366" cy="3064826"/>
          </a:xfrm>
          <a:prstGeom prst="rect">
            <a:avLst/>
          </a:prstGeom>
        </p:spPr>
      </p:pic>
      <p:sp>
        <p:nvSpPr>
          <p:cNvPr id="7" name="Title 1">
            <a:extLst>
              <a:ext uri="{FF2B5EF4-FFF2-40B4-BE49-F238E27FC236}">
                <a16:creationId xmlns:a16="http://schemas.microsoft.com/office/drawing/2014/main" id="{C077175E-816C-323E-5CD2-E4349AEAC118}"/>
              </a:ext>
            </a:extLst>
          </p:cNvPr>
          <p:cNvSpPr txBox="1">
            <a:spLocks/>
          </p:cNvSpPr>
          <p:nvPr/>
        </p:nvSpPr>
        <p:spPr>
          <a:xfrm>
            <a:off x="442505" y="4580185"/>
            <a:ext cx="5915025" cy="745629"/>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4.7 MyOrder Page</a:t>
            </a:r>
          </a:p>
        </p:txBody>
      </p:sp>
      <p:pic>
        <p:nvPicPr>
          <p:cNvPr id="8" name="Picture 7">
            <a:extLst>
              <a:ext uri="{FF2B5EF4-FFF2-40B4-BE49-F238E27FC236}">
                <a16:creationId xmlns:a16="http://schemas.microsoft.com/office/drawing/2014/main" id="{53E915F3-2F2C-79BC-E9FB-B5AC7F056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32" y="5730224"/>
            <a:ext cx="6518367" cy="3046763"/>
          </a:xfrm>
          <a:prstGeom prst="rect">
            <a:avLst/>
          </a:prstGeom>
        </p:spPr>
      </p:pic>
      <p:sp>
        <p:nvSpPr>
          <p:cNvPr id="2" name="Slide Number Placeholder 1">
            <a:extLst>
              <a:ext uri="{FF2B5EF4-FFF2-40B4-BE49-F238E27FC236}">
                <a16:creationId xmlns:a16="http://schemas.microsoft.com/office/drawing/2014/main" id="{D57DBD90-A178-2E86-0BAB-7D61333A7247}"/>
              </a:ext>
            </a:extLst>
          </p:cNvPr>
          <p:cNvSpPr>
            <a:spLocks noGrp="1"/>
          </p:cNvSpPr>
          <p:nvPr>
            <p:ph type="sldNum" sz="quarter" idx="12"/>
          </p:nvPr>
        </p:nvSpPr>
        <p:spPr/>
        <p:txBody>
          <a:bodyPr/>
          <a:lstStyle/>
          <a:p>
            <a:fld id="{23D6DBB5-2FC1-4167-A5E4-DEA9002EC439}" type="slidenum">
              <a:rPr lang="en-IN" smtClean="0"/>
              <a:t>26</a:t>
            </a:fld>
            <a:endParaRPr lang="en-IN"/>
          </a:p>
        </p:txBody>
      </p:sp>
    </p:spTree>
    <p:extLst>
      <p:ext uri="{BB962C8B-B14F-4D97-AF65-F5344CB8AC3E}">
        <p14:creationId xmlns:p14="http://schemas.microsoft.com/office/powerpoint/2010/main" val="3921422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32526-A8C4-53F5-CBD1-454E0C2CE462}"/>
              </a:ext>
            </a:extLst>
          </p:cNvPr>
          <p:cNvSpPr txBox="1">
            <a:spLocks noGrp="1"/>
          </p:cNvSpPr>
          <p:nvPr>
            <p:ph type="title"/>
          </p:nvPr>
        </p:nvSpPr>
        <p:spPr>
          <a:xfrm>
            <a:off x="471487" y="4765961"/>
            <a:ext cx="5915025" cy="374077"/>
          </a:xfrm>
          <a:prstGeom prst="rect">
            <a:avLst/>
          </a:prstGeom>
          <a:noFill/>
        </p:spPr>
        <p:txBody>
          <a:bodyPr wrap="square">
            <a:spAutoFit/>
          </a:bodyPr>
          <a:lstStyle/>
          <a:p>
            <a:pPr algn="ctr">
              <a:lnSpc>
                <a:spcPct val="107000"/>
              </a:lnSpc>
              <a:spcAft>
                <a:spcPts val="450"/>
              </a:spcAft>
            </a:pPr>
            <a:r>
              <a:rPr lang="en-IN" sz="1800" b="1" dirty="0">
                <a:latin typeface="Times New Roman" panose="02020603050405020304" pitchFamily="18" charset="0"/>
                <a:ea typeface="Calibri" panose="020F0502020204030204" pitchFamily="34" charset="0"/>
                <a:cs typeface="Times New Roman" panose="02020603050405020304" pitchFamily="18" charset="0"/>
              </a:rPr>
              <a:t>5. </a:t>
            </a:r>
            <a:r>
              <a:rPr lang="en-IN" sz="1800" b="1" u="sng" dirty="0">
                <a:latin typeface="Times New Roman" panose="02020603050405020304" pitchFamily="18" charset="0"/>
                <a:ea typeface="Calibri" panose="020F0502020204030204" pitchFamily="34" charset="0"/>
                <a:cs typeface="Times New Roman" panose="02020603050405020304" pitchFamily="18" charset="0"/>
              </a:rPr>
              <a:t>Reports</a:t>
            </a:r>
            <a:endParaRPr lang="en-IN"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F583BAD-4BBD-02EC-D1E9-FEED7F10E4B7}"/>
              </a:ext>
            </a:extLst>
          </p:cNvPr>
          <p:cNvSpPr>
            <a:spLocks noGrp="1"/>
          </p:cNvSpPr>
          <p:nvPr>
            <p:ph type="sldNum" sz="quarter" idx="12"/>
          </p:nvPr>
        </p:nvSpPr>
        <p:spPr/>
        <p:txBody>
          <a:bodyPr/>
          <a:lstStyle/>
          <a:p>
            <a:fld id="{23D6DBB5-2FC1-4167-A5E4-DEA9002EC439}" type="slidenum">
              <a:rPr lang="en-IN" smtClean="0"/>
              <a:t>27</a:t>
            </a:fld>
            <a:endParaRPr lang="en-IN"/>
          </a:p>
        </p:txBody>
      </p:sp>
    </p:spTree>
    <p:extLst>
      <p:ext uri="{BB962C8B-B14F-4D97-AF65-F5344CB8AC3E}">
        <p14:creationId xmlns:p14="http://schemas.microsoft.com/office/powerpoint/2010/main" val="51112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A8943A-15FE-5ADD-9242-9653E2D2DA77}"/>
              </a:ext>
            </a:extLst>
          </p:cNvPr>
          <p:cNvSpPr>
            <a:spLocks noGrp="1"/>
          </p:cNvSpPr>
          <p:nvPr>
            <p:ph type="title"/>
          </p:nvPr>
        </p:nvSpPr>
        <p:spPr>
          <a:xfrm>
            <a:off x="471488" y="205888"/>
            <a:ext cx="5915025" cy="740046"/>
          </a:xfrm>
        </p:spPr>
        <p:txBody>
          <a:bodyPr>
            <a:normAutofit/>
          </a:bodyPr>
          <a:lstStyle/>
          <a:p>
            <a:pPr algn="ctr"/>
            <a:r>
              <a:rPr lang="en-IN" sz="1800" b="1" u="sng" dirty="0">
                <a:latin typeface="Times New Roman" panose="02020603050405020304" pitchFamily="18" charset="0"/>
                <a:cs typeface="Times New Roman" panose="02020603050405020304" pitchFamily="18" charset="0"/>
              </a:rPr>
              <a:t>5.1 User-Details PDF</a:t>
            </a:r>
          </a:p>
        </p:txBody>
      </p:sp>
      <p:pic>
        <p:nvPicPr>
          <p:cNvPr id="5" name="Picture 4">
            <a:extLst>
              <a:ext uri="{FF2B5EF4-FFF2-40B4-BE49-F238E27FC236}">
                <a16:creationId xmlns:a16="http://schemas.microsoft.com/office/drawing/2014/main" id="{B147E21A-409B-6201-EE35-16F35E247ACB}"/>
              </a:ext>
            </a:extLst>
          </p:cNvPr>
          <p:cNvPicPr>
            <a:picLocks noChangeAspect="1"/>
          </p:cNvPicPr>
          <p:nvPr/>
        </p:nvPicPr>
        <p:blipFill rotWithShape="1">
          <a:blip r:embed="rId2">
            <a:extLst>
              <a:ext uri="{28A0092B-C50C-407E-A947-70E740481C1C}">
                <a14:useLocalDpi xmlns:a14="http://schemas.microsoft.com/office/drawing/2010/main" val="0"/>
              </a:ext>
            </a:extLst>
          </a:blip>
          <a:srcRect l="22666" t="14319" r="24381"/>
          <a:stretch/>
        </p:blipFill>
        <p:spPr>
          <a:xfrm>
            <a:off x="1005840" y="945934"/>
            <a:ext cx="4846320" cy="2717075"/>
          </a:xfrm>
          <a:prstGeom prst="rect">
            <a:avLst/>
          </a:prstGeom>
        </p:spPr>
      </p:pic>
      <p:sp>
        <p:nvSpPr>
          <p:cNvPr id="7" name="Title 1">
            <a:extLst>
              <a:ext uri="{FF2B5EF4-FFF2-40B4-BE49-F238E27FC236}">
                <a16:creationId xmlns:a16="http://schemas.microsoft.com/office/drawing/2014/main" id="{716CAC3C-567A-CC8C-86DA-A8C4590A6951}"/>
              </a:ext>
            </a:extLst>
          </p:cNvPr>
          <p:cNvSpPr txBox="1">
            <a:spLocks/>
          </p:cNvSpPr>
          <p:nvPr/>
        </p:nvSpPr>
        <p:spPr>
          <a:xfrm>
            <a:off x="471487" y="3056204"/>
            <a:ext cx="5915025" cy="1914525"/>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5.2 Food-Details PDF</a:t>
            </a:r>
          </a:p>
        </p:txBody>
      </p:sp>
      <p:pic>
        <p:nvPicPr>
          <p:cNvPr id="8" name="Picture 7">
            <a:extLst>
              <a:ext uri="{FF2B5EF4-FFF2-40B4-BE49-F238E27FC236}">
                <a16:creationId xmlns:a16="http://schemas.microsoft.com/office/drawing/2014/main" id="{670E6255-B7A0-5543-8BA2-6B68AD1DC3D3}"/>
              </a:ext>
            </a:extLst>
          </p:cNvPr>
          <p:cNvPicPr>
            <a:picLocks noChangeAspect="1"/>
          </p:cNvPicPr>
          <p:nvPr/>
        </p:nvPicPr>
        <p:blipFill rotWithShape="1">
          <a:blip r:embed="rId3">
            <a:extLst>
              <a:ext uri="{28A0092B-C50C-407E-A947-70E740481C1C}">
                <a14:useLocalDpi xmlns:a14="http://schemas.microsoft.com/office/drawing/2010/main" val="0"/>
              </a:ext>
            </a:extLst>
          </a:blip>
          <a:srcRect l="22286" t="12287" r="23619"/>
          <a:stretch/>
        </p:blipFill>
        <p:spPr>
          <a:xfrm>
            <a:off x="1005840" y="4180114"/>
            <a:ext cx="4846320" cy="2194560"/>
          </a:xfrm>
          <a:prstGeom prst="rect">
            <a:avLst/>
          </a:prstGeom>
        </p:spPr>
      </p:pic>
      <p:sp>
        <p:nvSpPr>
          <p:cNvPr id="9" name="Title 1">
            <a:extLst>
              <a:ext uri="{FF2B5EF4-FFF2-40B4-BE49-F238E27FC236}">
                <a16:creationId xmlns:a16="http://schemas.microsoft.com/office/drawing/2014/main" id="{B08ACE75-6647-EC36-9DD9-5BF73F4D1EA2}"/>
              </a:ext>
            </a:extLst>
          </p:cNvPr>
          <p:cNvSpPr txBox="1">
            <a:spLocks/>
          </p:cNvSpPr>
          <p:nvPr/>
        </p:nvSpPr>
        <p:spPr>
          <a:xfrm>
            <a:off x="471487" y="6374674"/>
            <a:ext cx="5915025" cy="47879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5.3 Accessories-Details PDF</a:t>
            </a:r>
          </a:p>
        </p:txBody>
      </p:sp>
      <p:pic>
        <p:nvPicPr>
          <p:cNvPr id="10" name="Picture 9">
            <a:extLst>
              <a:ext uri="{FF2B5EF4-FFF2-40B4-BE49-F238E27FC236}">
                <a16:creationId xmlns:a16="http://schemas.microsoft.com/office/drawing/2014/main" id="{72DDAABC-5086-01F3-2601-08A3688301BB}"/>
              </a:ext>
            </a:extLst>
          </p:cNvPr>
          <p:cNvPicPr>
            <a:picLocks noChangeAspect="1"/>
          </p:cNvPicPr>
          <p:nvPr/>
        </p:nvPicPr>
        <p:blipFill rotWithShape="1">
          <a:blip r:embed="rId4">
            <a:extLst>
              <a:ext uri="{28A0092B-C50C-407E-A947-70E740481C1C}">
                <a14:useLocalDpi xmlns:a14="http://schemas.microsoft.com/office/drawing/2010/main" val="0"/>
              </a:ext>
            </a:extLst>
          </a:blip>
          <a:srcRect l="24190" t="14577" r="17905" b="-1068"/>
          <a:stretch/>
        </p:blipFill>
        <p:spPr>
          <a:xfrm>
            <a:off x="1005840" y="7298662"/>
            <a:ext cx="4846320" cy="1882735"/>
          </a:xfrm>
          <a:prstGeom prst="rect">
            <a:avLst/>
          </a:prstGeom>
        </p:spPr>
      </p:pic>
      <p:sp>
        <p:nvSpPr>
          <p:cNvPr id="2" name="Slide Number Placeholder 1">
            <a:extLst>
              <a:ext uri="{FF2B5EF4-FFF2-40B4-BE49-F238E27FC236}">
                <a16:creationId xmlns:a16="http://schemas.microsoft.com/office/drawing/2014/main" id="{D0EF4BD4-FD70-9EB2-B9E2-2B9B3BCFC216}"/>
              </a:ext>
            </a:extLst>
          </p:cNvPr>
          <p:cNvSpPr>
            <a:spLocks noGrp="1"/>
          </p:cNvSpPr>
          <p:nvPr>
            <p:ph type="sldNum" sz="quarter" idx="12"/>
          </p:nvPr>
        </p:nvSpPr>
        <p:spPr/>
        <p:txBody>
          <a:bodyPr/>
          <a:lstStyle/>
          <a:p>
            <a:fld id="{23D6DBB5-2FC1-4167-A5E4-DEA9002EC439}" type="slidenum">
              <a:rPr lang="en-IN" smtClean="0"/>
              <a:t>28</a:t>
            </a:fld>
            <a:endParaRPr lang="en-IN"/>
          </a:p>
        </p:txBody>
      </p:sp>
    </p:spTree>
    <p:extLst>
      <p:ext uri="{BB962C8B-B14F-4D97-AF65-F5344CB8AC3E}">
        <p14:creationId xmlns:p14="http://schemas.microsoft.com/office/powerpoint/2010/main" val="312853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A4E965-28EC-9B80-2772-DEAB82203A33}"/>
              </a:ext>
            </a:extLst>
          </p:cNvPr>
          <p:cNvSpPr>
            <a:spLocks noGrp="1"/>
          </p:cNvSpPr>
          <p:nvPr>
            <p:ph type="title"/>
          </p:nvPr>
        </p:nvSpPr>
        <p:spPr>
          <a:xfrm>
            <a:off x="471488" y="258876"/>
            <a:ext cx="5915025" cy="465727"/>
          </a:xfrm>
        </p:spPr>
        <p:txBody>
          <a:bodyPr>
            <a:normAutofit/>
          </a:bodyPr>
          <a:lstStyle/>
          <a:p>
            <a:pPr algn="ctr"/>
            <a:r>
              <a:rPr lang="en-IN" sz="1800" b="1" u="sng" dirty="0">
                <a:latin typeface="Times New Roman" panose="02020603050405020304" pitchFamily="18" charset="0"/>
                <a:cs typeface="Times New Roman" panose="02020603050405020304" pitchFamily="18" charset="0"/>
              </a:rPr>
              <a:t>5.4 Order-Details PDF</a:t>
            </a:r>
          </a:p>
        </p:txBody>
      </p:sp>
      <p:pic>
        <p:nvPicPr>
          <p:cNvPr id="5" name="Picture 4">
            <a:extLst>
              <a:ext uri="{FF2B5EF4-FFF2-40B4-BE49-F238E27FC236}">
                <a16:creationId xmlns:a16="http://schemas.microsoft.com/office/drawing/2014/main" id="{DE1E08D9-B56E-9336-E18B-0A5BDBA58470}"/>
              </a:ext>
            </a:extLst>
          </p:cNvPr>
          <p:cNvPicPr>
            <a:picLocks noChangeAspect="1"/>
          </p:cNvPicPr>
          <p:nvPr/>
        </p:nvPicPr>
        <p:blipFill rotWithShape="1">
          <a:blip r:embed="rId2">
            <a:extLst>
              <a:ext uri="{28A0092B-C50C-407E-A947-70E740481C1C}">
                <a14:useLocalDpi xmlns:a14="http://schemas.microsoft.com/office/drawing/2010/main" val="0"/>
              </a:ext>
            </a:extLst>
          </a:blip>
          <a:srcRect l="22095" t="6170" r="24381" b="35206"/>
          <a:stretch/>
        </p:blipFill>
        <p:spPr>
          <a:xfrm>
            <a:off x="952365" y="836022"/>
            <a:ext cx="5303520" cy="3017521"/>
          </a:xfrm>
          <a:prstGeom prst="rect">
            <a:avLst/>
          </a:prstGeom>
        </p:spPr>
      </p:pic>
      <p:sp>
        <p:nvSpPr>
          <p:cNvPr id="7" name="Title 1">
            <a:extLst>
              <a:ext uri="{FF2B5EF4-FFF2-40B4-BE49-F238E27FC236}">
                <a16:creationId xmlns:a16="http://schemas.microsoft.com/office/drawing/2014/main" id="{10BB2B7A-1809-6DE3-452B-CAFC966CEF0F}"/>
              </a:ext>
            </a:extLst>
          </p:cNvPr>
          <p:cNvSpPr txBox="1">
            <a:spLocks/>
          </p:cNvSpPr>
          <p:nvPr/>
        </p:nvSpPr>
        <p:spPr>
          <a:xfrm>
            <a:off x="641304" y="3964962"/>
            <a:ext cx="5915025" cy="37546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5.5 Feedback-Details PDF</a:t>
            </a:r>
          </a:p>
        </p:txBody>
      </p:sp>
      <p:pic>
        <p:nvPicPr>
          <p:cNvPr id="8" name="Picture 7">
            <a:extLst>
              <a:ext uri="{FF2B5EF4-FFF2-40B4-BE49-F238E27FC236}">
                <a16:creationId xmlns:a16="http://schemas.microsoft.com/office/drawing/2014/main" id="{48CFEB43-3D21-59D3-E27D-62DBEB2FD788}"/>
              </a:ext>
            </a:extLst>
          </p:cNvPr>
          <p:cNvPicPr>
            <a:picLocks noChangeAspect="1"/>
          </p:cNvPicPr>
          <p:nvPr/>
        </p:nvPicPr>
        <p:blipFill rotWithShape="1">
          <a:blip r:embed="rId3">
            <a:extLst>
              <a:ext uri="{28A0092B-C50C-407E-A947-70E740481C1C}">
                <a14:useLocalDpi xmlns:a14="http://schemas.microsoft.com/office/drawing/2010/main" val="0"/>
              </a:ext>
            </a:extLst>
          </a:blip>
          <a:srcRect l="22857" t="7368" r="22666"/>
          <a:stretch/>
        </p:blipFill>
        <p:spPr>
          <a:xfrm>
            <a:off x="952365" y="4492170"/>
            <a:ext cx="5303520" cy="2146803"/>
          </a:xfrm>
          <a:prstGeom prst="rect">
            <a:avLst/>
          </a:prstGeom>
        </p:spPr>
      </p:pic>
      <p:sp>
        <p:nvSpPr>
          <p:cNvPr id="9" name="Title 1">
            <a:extLst>
              <a:ext uri="{FF2B5EF4-FFF2-40B4-BE49-F238E27FC236}">
                <a16:creationId xmlns:a16="http://schemas.microsoft.com/office/drawing/2014/main" id="{0B9B113B-FB9C-C6B1-796D-58F13B2A1AB5}"/>
              </a:ext>
            </a:extLst>
          </p:cNvPr>
          <p:cNvSpPr txBox="1">
            <a:spLocks/>
          </p:cNvSpPr>
          <p:nvPr/>
        </p:nvSpPr>
        <p:spPr>
          <a:xfrm>
            <a:off x="471488" y="6554174"/>
            <a:ext cx="5915025" cy="413476"/>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IN" sz="1800" b="1" u="sng" dirty="0">
                <a:latin typeface="Times New Roman" panose="02020603050405020304" pitchFamily="18" charset="0"/>
                <a:cs typeface="Times New Roman" panose="02020603050405020304" pitchFamily="18" charset="0"/>
              </a:rPr>
              <a:t>5.6 Blog Comments PDF</a:t>
            </a:r>
          </a:p>
        </p:txBody>
      </p:sp>
      <p:pic>
        <p:nvPicPr>
          <p:cNvPr id="10" name="Picture 9">
            <a:extLst>
              <a:ext uri="{FF2B5EF4-FFF2-40B4-BE49-F238E27FC236}">
                <a16:creationId xmlns:a16="http://schemas.microsoft.com/office/drawing/2014/main" id="{072D28E8-D3A9-E9B0-F947-F9FD567AF46C}"/>
              </a:ext>
            </a:extLst>
          </p:cNvPr>
          <p:cNvPicPr>
            <a:picLocks noChangeAspect="1"/>
          </p:cNvPicPr>
          <p:nvPr/>
        </p:nvPicPr>
        <p:blipFill rotWithShape="1">
          <a:blip r:embed="rId4">
            <a:extLst>
              <a:ext uri="{28A0092B-C50C-407E-A947-70E740481C1C}">
                <a14:useLocalDpi xmlns:a14="http://schemas.microsoft.com/office/drawing/2010/main" val="0"/>
              </a:ext>
            </a:extLst>
          </a:blip>
          <a:srcRect l="22666" t="18889" r="22666"/>
          <a:stretch/>
        </p:blipFill>
        <p:spPr>
          <a:xfrm>
            <a:off x="952365" y="7092560"/>
            <a:ext cx="5303520" cy="2182069"/>
          </a:xfrm>
          <a:prstGeom prst="rect">
            <a:avLst/>
          </a:prstGeom>
        </p:spPr>
      </p:pic>
      <p:sp>
        <p:nvSpPr>
          <p:cNvPr id="2" name="Slide Number Placeholder 1">
            <a:extLst>
              <a:ext uri="{FF2B5EF4-FFF2-40B4-BE49-F238E27FC236}">
                <a16:creationId xmlns:a16="http://schemas.microsoft.com/office/drawing/2014/main" id="{ECB3CEAD-7189-94AD-3836-156AAB2A2842}"/>
              </a:ext>
            </a:extLst>
          </p:cNvPr>
          <p:cNvSpPr>
            <a:spLocks noGrp="1"/>
          </p:cNvSpPr>
          <p:nvPr>
            <p:ph type="sldNum" sz="quarter" idx="12"/>
          </p:nvPr>
        </p:nvSpPr>
        <p:spPr/>
        <p:txBody>
          <a:bodyPr/>
          <a:lstStyle/>
          <a:p>
            <a:fld id="{23D6DBB5-2FC1-4167-A5E4-DEA9002EC439}" type="slidenum">
              <a:rPr lang="en-IN" smtClean="0"/>
              <a:t>29</a:t>
            </a:fld>
            <a:endParaRPr lang="en-IN"/>
          </a:p>
        </p:txBody>
      </p:sp>
    </p:spTree>
    <p:extLst>
      <p:ext uri="{BB962C8B-B14F-4D97-AF65-F5344CB8AC3E}">
        <p14:creationId xmlns:p14="http://schemas.microsoft.com/office/powerpoint/2010/main" val="277756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4F8445-BB50-73DC-5B86-BF7606A78B84}"/>
              </a:ext>
            </a:extLst>
          </p:cNvPr>
          <p:cNvSpPr txBox="1"/>
          <p:nvPr/>
        </p:nvSpPr>
        <p:spPr>
          <a:xfrm>
            <a:off x="0" y="4847791"/>
            <a:ext cx="6858000" cy="374077"/>
          </a:xfrm>
          <a:prstGeom prst="rect">
            <a:avLst/>
          </a:prstGeom>
          <a:noFill/>
        </p:spPr>
        <p:txBody>
          <a:bodyPr wrap="square">
            <a:spAutoFit/>
          </a:bodyPr>
          <a:lstStyle/>
          <a:p>
            <a:pPr algn="ctr">
              <a:lnSpc>
                <a:spcPct val="107000"/>
              </a:lnSpc>
              <a:spcAft>
                <a:spcPts val="450"/>
              </a:spcAft>
            </a:pPr>
            <a:r>
              <a:rPr lang="en-US" b="1" u="sng" dirty="0">
                <a:latin typeface="Times New Roman" panose="02020603050405020304" pitchFamily="18" charset="0"/>
                <a:ea typeface="Calibri" panose="020F0502020204030204" pitchFamily="34" charset="0"/>
                <a:cs typeface="Times New Roman" panose="02020603050405020304" pitchFamily="18" charset="0"/>
              </a:rPr>
              <a:t>COMPANY CERTIFICATE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9F59230-AC87-1B04-0B93-6551B4A6737A}"/>
              </a:ext>
            </a:extLst>
          </p:cNvPr>
          <p:cNvSpPr>
            <a:spLocks noGrp="1"/>
          </p:cNvSpPr>
          <p:nvPr>
            <p:ph type="sldNum" sz="quarter" idx="12"/>
          </p:nvPr>
        </p:nvSpPr>
        <p:spPr/>
        <p:txBody>
          <a:bodyPr/>
          <a:lstStyle/>
          <a:p>
            <a:fld id="{23D6DBB5-2FC1-4167-A5E4-DEA9002EC439}" type="slidenum">
              <a:rPr lang="en-IN" smtClean="0"/>
              <a:t>3</a:t>
            </a:fld>
            <a:endParaRPr lang="en-IN"/>
          </a:p>
        </p:txBody>
      </p:sp>
    </p:spTree>
    <p:extLst>
      <p:ext uri="{BB962C8B-B14F-4D97-AF65-F5344CB8AC3E}">
        <p14:creationId xmlns:p14="http://schemas.microsoft.com/office/powerpoint/2010/main" val="273971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7AC4-867D-E43A-DF7F-F47A122E9FE7}"/>
              </a:ext>
            </a:extLst>
          </p:cNvPr>
          <p:cNvSpPr>
            <a:spLocks noGrp="1"/>
          </p:cNvSpPr>
          <p:nvPr>
            <p:ph type="title"/>
          </p:nvPr>
        </p:nvSpPr>
        <p:spPr>
          <a:xfrm>
            <a:off x="471488" y="435966"/>
            <a:ext cx="5915025" cy="1914702"/>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6.Conclusion</a:t>
            </a:r>
            <a:endParaRPr lang="en-IN" sz="18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4297C47-A461-FD65-ECE0-81CA18597E6E}"/>
              </a:ext>
            </a:extLst>
          </p:cNvPr>
          <p:cNvSpPr txBox="1"/>
          <p:nvPr/>
        </p:nvSpPr>
        <p:spPr>
          <a:xfrm>
            <a:off x="267788" y="2177049"/>
            <a:ext cx="6322423" cy="4793876"/>
          </a:xfrm>
          <a:prstGeom prst="rect">
            <a:avLst/>
          </a:prstGeom>
          <a:noFill/>
        </p:spPr>
        <p:txBody>
          <a:bodyPr wrap="square">
            <a:spAutoFit/>
          </a:bodyPr>
          <a:lstStyle/>
          <a:p>
            <a:pPr algn="ctr">
              <a:lnSpc>
                <a:spcPct val="115000"/>
              </a:lnSpc>
              <a:spcAft>
                <a:spcPts val="1000"/>
              </a:spcAft>
            </a:pPr>
            <a:r>
              <a:rPr lang="en-IN" sz="1800" b="1" u="none" strike="noStrike" dirty="0">
                <a:effectLst/>
                <a:latin typeface="Times New Roman" panose="02020603050405020304" pitchFamily="18" charset="0"/>
                <a:ea typeface="Calibri" panose="020F0502020204030204" pitchFamily="34" charset="0"/>
                <a:cs typeface="SimSun" panose="02010600030101010101" pitchFamily="2" charset="-122"/>
              </a:rPr>
              <a:t>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indent="457200">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In this project, we set out to design and construct a front-end and back-end system. In this endeavour we were successful, and the resulting system has been described in these pages.</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gn="ct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This system certainly has limitations, and requires development in</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certain directions. Some of the limitations are of a fundamental</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nature, and may not be removable within the present work.</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gn="ct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a:p>
            <a:pPr algn="ctr">
              <a:lnSpc>
                <a:spcPct val="115000"/>
              </a:lnSpc>
              <a:spcAft>
                <a:spcPts val="1000"/>
              </a:spcAft>
            </a:pPr>
            <a:r>
              <a:rPr lang="en-IN" sz="1800" dirty="0">
                <a:effectLst/>
                <a:latin typeface="Calibri" panose="020F0502020204030204" pitchFamily="34" charset="0"/>
                <a:ea typeface="Calibri" panose="020F0502020204030204" pitchFamily="34" charset="0"/>
                <a:cs typeface="SimSun" panose="02010600030101010101" pitchFamily="2" charset="-122"/>
              </a:rPr>
              <a:t>Nevertheless, It would appear that the system, with a little further development,</a:t>
            </a:r>
            <a:r>
              <a:rPr lang="en-IN" sz="1200" dirty="0">
                <a:latin typeface="Calibri" panose="020F0502020204030204" pitchFamily="34" charset="0"/>
                <a:ea typeface="Calibri" panose="020F0502020204030204" pitchFamily="34" charset="0"/>
                <a:cs typeface="SimSun" panose="02010600030101010101" pitchFamily="2" charset="-122"/>
              </a:rPr>
              <a:t> </a:t>
            </a:r>
            <a:r>
              <a:rPr lang="en-IN" sz="1800" dirty="0">
                <a:effectLst/>
                <a:latin typeface="Calibri" panose="020F0502020204030204" pitchFamily="34" charset="0"/>
                <a:ea typeface="Calibri" panose="020F0502020204030204" pitchFamily="34" charset="0"/>
                <a:cs typeface="SimSun" panose="02010600030101010101" pitchFamily="2" charset="-122"/>
              </a:rPr>
              <a:t>could form the basis of the sort of evaluation project originally envisaged for the Urban Paws .</a:t>
            </a:r>
            <a:endParaRPr lang="en-IN" sz="1200" dirty="0">
              <a:effectLst/>
              <a:latin typeface="Calibri" panose="020F0502020204030204" pitchFamily="34" charset="0"/>
              <a:ea typeface="Calibri" panose="020F0502020204030204" pitchFamily="34" charset="0"/>
              <a:cs typeface="SimSun" panose="02010600030101010101" pitchFamily="2" charset="-122"/>
            </a:endParaRPr>
          </a:p>
        </p:txBody>
      </p:sp>
      <p:sp>
        <p:nvSpPr>
          <p:cNvPr id="5" name="Slide Number Placeholder 4">
            <a:extLst>
              <a:ext uri="{FF2B5EF4-FFF2-40B4-BE49-F238E27FC236}">
                <a16:creationId xmlns:a16="http://schemas.microsoft.com/office/drawing/2014/main" id="{7283F71B-57D6-6C54-13B0-B71628EF85BA}"/>
              </a:ext>
            </a:extLst>
          </p:cNvPr>
          <p:cNvSpPr>
            <a:spLocks noGrp="1"/>
          </p:cNvSpPr>
          <p:nvPr>
            <p:ph type="sldNum" sz="quarter" idx="12"/>
          </p:nvPr>
        </p:nvSpPr>
        <p:spPr/>
        <p:txBody>
          <a:bodyPr/>
          <a:lstStyle/>
          <a:p>
            <a:fld id="{23D6DBB5-2FC1-4167-A5E4-DEA9002EC439}" type="slidenum">
              <a:rPr lang="en-IN" smtClean="0"/>
              <a:t>30</a:t>
            </a:fld>
            <a:endParaRPr lang="en-IN"/>
          </a:p>
        </p:txBody>
      </p:sp>
    </p:spTree>
    <p:extLst>
      <p:ext uri="{BB962C8B-B14F-4D97-AF65-F5344CB8AC3E}">
        <p14:creationId xmlns:p14="http://schemas.microsoft.com/office/powerpoint/2010/main" val="1268864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8" name="Title 1">
            <a:extLst>
              <a:ext uri="{FF2B5EF4-FFF2-40B4-BE49-F238E27FC236}">
                <a16:creationId xmlns:a16="http://schemas.microsoft.com/office/drawing/2014/main" id="{DF856B00-DFCE-28BD-ADA6-D4968FB5C1CA}"/>
              </a:ext>
            </a:extLst>
          </p:cNvPr>
          <p:cNvSpPr>
            <a:spLocks noGrp="1"/>
          </p:cNvSpPr>
          <p:nvPr>
            <p:ph type="title"/>
          </p:nvPr>
        </p:nvSpPr>
        <p:spPr>
          <a:xfrm>
            <a:off x="471488" y="0"/>
            <a:ext cx="5915025" cy="561703"/>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7.Bibliography</a:t>
            </a:r>
            <a:endParaRPr lang="en-IN" sz="1800" b="1" u="sng" dirty="0">
              <a:latin typeface="Times New Roman" panose="02020603050405020304" pitchFamily="18" charset="0"/>
              <a:cs typeface="Times New Roman" panose="02020603050405020304" pitchFamily="18" charset="0"/>
            </a:endParaRPr>
          </a:p>
        </p:txBody>
      </p:sp>
      <p:sp>
        <p:nvSpPr>
          <p:cNvPr id="3130" name="TextBox 3129">
            <a:extLst>
              <a:ext uri="{FF2B5EF4-FFF2-40B4-BE49-F238E27FC236}">
                <a16:creationId xmlns:a16="http://schemas.microsoft.com/office/drawing/2014/main" id="{181BACE8-E060-322D-124C-4E22283B77A1}"/>
              </a:ext>
            </a:extLst>
          </p:cNvPr>
          <p:cNvSpPr txBox="1"/>
          <p:nvPr/>
        </p:nvSpPr>
        <p:spPr>
          <a:xfrm>
            <a:off x="235131" y="325675"/>
            <a:ext cx="6622869" cy="7456785"/>
          </a:xfrm>
          <a:prstGeom prst="rect">
            <a:avLst/>
          </a:prstGeom>
          <a:noFill/>
        </p:spPr>
        <p:txBody>
          <a:bodyPr wrap="square">
            <a:spAutoFit/>
          </a:bodyPr>
          <a:lstStyle/>
          <a:p>
            <a:pPr>
              <a:lnSpc>
                <a:spcPct val="107000"/>
              </a:lnSpc>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HTML, CSS, AND JAVASCRIPT</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www.w3schools.com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www.geekforgeeks.com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www.stackoverflow.com</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DEVELOPING IDE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Express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BACKEND LANG</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UAGE</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&amp; FRAMWORK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NodeJS</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DATABASE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anose="02020603050405020304" pitchFamily="18" charset="0"/>
                <a:ea typeface="Calibri" panose="020F0502020204030204" pitchFamily="34" charset="0"/>
                <a:cs typeface="Times New Roman" panose="02020603050405020304" pitchFamily="18" charset="0"/>
              </a:rPr>
              <a:t>MongoDB</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OUTPUT BROWSER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10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10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ANY INTERNET BROWSER</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77A9FE1-2572-8B4A-1F36-E41E50363A0E}"/>
              </a:ext>
            </a:extLst>
          </p:cNvPr>
          <p:cNvSpPr>
            <a:spLocks noGrp="1"/>
          </p:cNvSpPr>
          <p:nvPr>
            <p:ph type="sldNum" sz="quarter" idx="12"/>
          </p:nvPr>
        </p:nvSpPr>
        <p:spPr/>
        <p:txBody>
          <a:bodyPr/>
          <a:lstStyle/>
          <a:p>
            <a:fld id="{23D6DBB5-2FC1-4167-A5E4-DEA9002EC439}" type="slidenum">
              <a:rPr lang="en-IN" smtClean="0"/>
              <a:t>31</a:t>
            </a:fld>
            <a:endParaRPr lang="en-IN"/>
          </a:p>
        </p:txBody>
      </p:sp>
    </p:spTree>
    <p:extLst>
      <p:ext uri="{BB962C8B-B14F-4D97-AF65-F5344CB8AC3E}">
        <p14:creationId xmlns:p14="http://schemas.microsoft.com/office/powerpoint/2010/main" val="3904859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DF7A-8B39-7E89-93FE-DF948E613666}"/>
              </a:ext>
            </a:extLst>
          </p:cNvPr>
          <p:cNvSpPr>
            <a:spLocks noGrp="1"/>
          </p:cNvSpPr>
          <p:nvPr>
            <p:ph type="title"/>
          </p:nvPr>
        </p:nvSpPr>
        <p:spPr>
          <a:xfrm>
            <a:off x="353922" y="3714742"/>
            <a:ext cx="5915025" cy="1914702"/>
          </a:xfrm>
        </p:spPr>
        <p:txBody>
          <a:bodyPr>
            <a:normAutofit/>
          </a:bodyPr>
          <a:lstStyle/>
          <a:p>
            <a:pPr algn="ctr"/>
            <a:r>
              <a:rPr lang="en-US" sz="1800" b="1" u="sng" dirty="0">
                <a:latin typeface="Times New Roman" panose="02020603050405020304" pitchFamily="18" charset="0"/>
                <a:cs typeface="Times New Roman" panose="02020603050405020304" pitchFamily="18" charset="0"/>
              </a:rPr>
              <a:t>8.Log Sheets</a:t>
            </a:r>
            <a:endParaRPr lang="en-IN" sz="1800"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8028970-C351-869C-FE4C-AB38F313C62B}"/>
              </a:ext>
            </a:extLst>
          </p:cNvPr>
          <p:cNvSpPr>
            <a:spLocks noGrp="1"/>
          </p:cNvSpPr>
          <p:nvPr>
            <p:ph type="sldNum" sz="quarter" idx="12"/>
          </p:nvPr>
        </p:nvSpPr>
        <p:spPr/>
        <p:txBody>
          <a:bodyPr/>
          <a:lstStyle/>
          <a:p>
            <a:fld id="{23D6DBB5-2FC1-4167-A5E4-DEA9002EC439}" type="slidenum">
              <a:rPr lang="en-IN" smtClean="0"/>
              <a:t>32</a:t>
            </a:fld>
            <a:endParaRPr lang="en-IN"/>
          </a:p>
        </p:txBody>
      </p:sp>
    </p:spTree>
    <p:extLst>
      <p:ext uri="{BB962C8B-B14F-4D97-AF65-F5344CB8AC3E}">
        <p14:creationId xmlns:p14="http://schemas.microsoft.com/office/powerpoint/2010/main" val="136495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947D6-C149-73C9-0821-4851EA30FB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195" y="1421201"/>
            <a:ext cx="1074063" cy="419695"/>
          </a:xfrm>
          <a:prstGeom prst="rect">
            <a:avLst/>
          </a:prstGeom>
          <a:noFill/>
          <a:ln>
            <a:noFill/>
          </a:ln>
        </p:spPr>
      </p:pic>
      <p:sp>
        <p:nvSpPr>
          <p:cNvPr id="4" name="TextBox 3">
            <a:extLst>
              <a:ext uri="{FF2B5EF4-FFF2-40B4-BE49-F238E27FC236}">
                <a16:creationId xmlns:a16="http://schemas.microsoft.com/office/drawing/2014/main" id="{5979BF86-B6F1-820B-86F5-8F7255D6B368}"/>
              </a:ext>
            </a:extLst>
          </p:cNvPr>
          <p:cNvSpPr txBox="1"/>
          <p:nvPr/>
        </p:nvSpPr>
        <p:spPr>
          <a:xfrm>
            <a:off x="199195" y="2488910"/>
            <a:ext cx="3429000" cy="1422184"/>
          </a:xfrm>
          <a:prstGeom prst="rect">
            <a:avLst/>
          </a:prstGeom>
          <a:noFill/>
        </p:spPr>
        <p:txBody>
          <a:bodyPr wrap="square">
            <a:spAutoFit/>
          </a:bodyPr>
          <a:lstStyle/>
          <a:p>
            <a:pP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To,</a:t>
            </a:r>
          </a:p>
          <a:p>
            <a:pP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The Director</a:t>
            </a:r>
          </a:p>
          <a:p>
            <a:pP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President </a:t>
            </a:r>
            <a:r>
              <a:rPr lang="en-IN" sz="1400" dirty="0">
                <a:latin typeface="Times New Roman" panose="02020603050405020304" pitchFamily="18" charset="0"/>
                <a:ea typeface="Calibri" panose="020F0502020204030204" pitchFamily="34" charset="0"/>
                <a:cs typeface="Times New Roman" panose="02020603050405020304" pitchFamily="18" charset="0"/>
              </a:rPr>
              <a:t>Institute</a:t>
            </a:r>
            <a:r>
              <a:rPr lang="en-IN" sz="1400" dirty="0">
                <a:latin typeface="Calibri" panose="020F0502020204030204" pitchFamily="34" charset="0"/>
                <a:ea typeface="Calibri" panose="020F0502020204030204" pitchFamily="34" charset="0"/>
                <a:cs typeface="Times New Roman" panose="02020603050405020304" pitchFamily="18" charset="0"/>
              </a:rPr>
              <a:t> of Computer Applications Ghatlodiya,</a:t>
            </a:r>
          </a:p>
          <a:p>
            <a:r>
              <a:rPr lang="en-IN" sz="1400" dirty="0">
                <a:latin typeface="Calibri" panose="020F0502020204030204" pitchFamily="34" charset="0"/>
                <a:ea typeface="Calibri" panose="020F0502020204030204" pitchFamily="34" charset="0"/>
                <a:cs typeface="Times New Roman" panose="02020603050405020304" pitchFamily="18" charset="0"/>
              </a:rPr>
              <a:t>Ahmedabad-380061</a:t>
            </a:r>
            <a:endParaRPr lang="en-IN" sz="1400" dirty="0"/>
          </a:p>
        </p:txBody>
      </p:sp>
      <p:sp>
        <p:nvSpPr>
          <p:cNvPr id="6" name="TextBox 5">
            <a:extLst>
              <a:ext uri="{FF2B5EF4-FFF2-40B4-BE49-F238E27FC236}">
                <a16:creationId xmlns:a16="http://schemas.microsoft.com/office/drawing/2014/main" id="{F3D6F03C-C55C-6398-3F63-7203F2D826F0}"/>
              </a:ext>
            </a:extLst>
          </p:cNvPr>
          <p:cNvSpPr txBox="1"/>
          <p:nvPr/>
        </p:nvSpPr>
        <p:spPr>
          <a:xfrm>
            <a:off x="3312496" y="4118113"/>
            <a:ext cx="3429000" cy="307392"/>
          </a:xfrm>
          <a:prstGeom prst="rect">
            <a:avLst/>
          </a:prstGeom>
          <a:noFill/>
        </p:spPr>
        <p:txBody>
          <a:bodyPr wrap="square">
            <a:spAutoFit/>
          </a:bodyPr>
          <a:lstStyle/>
          <a:p>
            <a:pPr algn="r">
              <a:lnSpc>
                <a:spcPct val="107000"/>
              </a:lnSpc>
              <a:spcAft>
                <a:spcPts val="450"/>
              </a:spcAft>
            </a:pPr>
            <a:r>
              <a:rPr lang="en-IN" sz="1400" dirty="0">
                <a:latin typeface="Times New Roman" panose="02020603050405020304" pitchFamily="18" charset="0"/>
                <a:ea typeface="Calibri" panose="020F0502020204030204" pitchFamily="34" charset="0"/>
                <a:cs typeface="Times New Roman" panose="02020603050405020304" pitchFamily="18" charset="0"/>
              </a:rPr>
              <a:t>DATE:01/04/2023</a:t>
            </a:r>
          </a:p>
        </p:txBody>
      </p:sp>
      <p:sp>
        <p:nvSpPr>
          <p:cNvPr id="8" name="TextBox 7">
            <a:extLst>
              <a:ext uri="{FF2B5EF4-FFF2-40B4-BE49-F238E27FC236}">
                <a16:creationId xmlns:a16="http://schemas.microsoft.com/office/drawing/2014/main" id="{E434FD20-F857-4E9D-6635-FEC19E1219A4}"/>
              </a:ext>
            </a:extLst>
          </p:cNvPr>
          <p:cNvSpPr txBox="1"/>
          <p:nvPr/>
        </p:nvSpPr>
        <p:spPr>
          <a:xfrm>
            <a:off x="136152" y="4599166"/>
            <a:ext cx="6676464" cy="1823961"/>
          </a:xfrm>
          <a:prstGeom prst="rect">
            <a:avLst/>
          </a:prstGeom>
          <a:noFill/>
        </p:spPr>
        <p:txBody>
          <a:bodyPr wrap="square">
            <a:spAutoFit/>
          </a:bodyPr>
          <a:lstStyle/>
          <a:p>
            <a:pPr algn="ctr">
              <a:lnSpc>
                <a:spcPct val="107000"/>
              </a:lnSpc>
              <a:spcAft>
                <a:spcPts val="450"/>
              </a:spcAft>
            </a:pPr>
            <a:r>
              <a:rPr lang="en-IN" sz="1400" dirty="0">
                <a:latin typeface="Times New Roman" panose="02020603050405020304" pitchFamily="18" charset="0"/>
                <a:ea typeface="Calibri" panose="020F0502020204030204" pitchFamily="34" charset="0"/>
                <a:cs typeface="Times New Roman" panose="02020603050405020304" pitchFamily="18" charset="0"/>
              </a:rPr>
              <a:t>TITLE:” URBAN PAWS” An online pet shop for animal lovers</a:t>
            </a:r>
          </a:p>
          <a:p>
            <a:pPr algn="ctr">
              <a:lnSpc>
                <a:spcPct val="107000"/>
              </a:lnSpc>
              <a:spcAft>
                <a:spcPts val="450"/>
              </a:spcAft>
            </a:pPr>
            <a:r>
              <a:rPr lang="en-IN" sz="1400" dirty="0">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450"/>
              </a:spcAft>
            </a:pPr>
            <a:r>
              <a:rPr lang="en-IN" sz="1400" dirty="0">
                <a:latin typeface="Times New Roman" panose="02020603050405020304" pitchFamily="18" charset="0"/>
                <a:ea typeface="Calibri" panose="020F0502020204030204" pitchFamily="34" charset="0"/>
                <a:cs typeface="Times New Roman" panose="02020603050405020304" pitchFamily="18" charset="0"/>
              </a:rPr>
              <a:t>With reference to your college letter, This is to inform that “Ghatge Dhruv Ajaykumar  - 202012101771 of group member-1”, ”Harwani     Karan Suresh – 202012101780 of group member – 2”, “Ghosh Sumeet Gautam – 202012101773 of group member – 3” students of President Institute of Computer Applications are selected for Project Training as a part of their  Sem-VI syllabus.</a:t>
            </a:r>
          </a:p>
        </p:txBody>
      </p:sp>
      <p:sp>
        <p:nvSpPr>
          <p:cNvPr id="10" name="TextBox 9">
            <a:extLst>
              <a:ext uri="{FF2B5EF4-FFF2-40B4-BE49-F238E27FC236}">
                <a16:creationId xmlns:a16="http://schemas.microsoft.com/office/drawing/2014/main" id="{C2C6842D-7F25-5902-FB5E-835CDD7F510F}"/>
              </a:ext>
            </a:extLst>
          </p:cNvPr>
          <p:cNvSpPr txBox="1"/>
          <p:nvPr/>
        </p:nvSpPr>
        <p:spPr>
          <a:xfrm>
            <a:off x="136151" y="6429839"/>
            <a:ext cx="3429000" cy="944426"/>
          </a:xfrm>
          <a:prstGeom prst="rect">
            <a:avLst/>
          </a:prstGeom>
          <a:noFill/>
        </p:spPr>
        <p:txBody>
          <a:bodyPr wrap="square">
            <a:spAutoFit/>
          </a:bodyPr>
          <a:lstStyle/>
          <a:p>
            <a:pPr>
              <a:lnSpc>
                <a:spcPct val="107000"/>
              </a:lnSpc>
              <a:spcAft>
                <a:spcPts val="450"/>
              </a:spcAft>
            </a:pPr>
            <a:r>
              <a:rPr lang="en-IN" sz="1013" dirty="0">
                <a:latin typeface="Calibri" panose="020F0502020204030204" pitchFamily="34" charset="0"/>
                <a:ea typeface="Calibri" panose="020F0502020204030204" pitchFamily="34" charset="0"/>
                <a:cs typeface="Times New Roman" panose="02020603050405020304" pitchFamily="18" charset="0"/>
              </a:rPr>
              <a:t>Authorized Signature,</a:t>
            </a:r>
            <a:endParaRPr lang="en-IN" sz="788"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sz="1013" dirty="0">
                <a:latin typeface="Calibri" panose="020F0502020204030204" pitchFamily="34" charset="0"/>
                <a:ea typeface="Calibri" panose="020F0502020204030204" pitchFamily="34" charset="0"/>
                <a:cs typeface="Times New Roman" panose="02020603050405020304" pitchFamily="18" charset="0"/>
              </a:rPr>
              <a:t> </a:t>
            </a:r>
            <a:endParaRPr lang="en-IN" sz="788"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sz="1013" dirty="0">
                <a:latin typeface="Calibri" panose="020F0502020204030204" pitchFamily="34" charset="0"/>
                <a:ea typeface="Calibri" panose="020F0502020204030204" pitchFamily="34" charset="0"/>
                <a:cs typeface="Times New Roman" panose="02020603050405020304" pitchFamily="18" charset="0"/>
              </a:rPr>
              <a:t> </a:t>
            </a:r>
            <a:endParaRPr lang="en-IN" sz="788"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450"/>
              </a:spcAft>
            </a:pPr>
            <a:r>
              <a:rPr lang="en-IN" sz="1013" dirty="0">
                <a:latin typeface="Calibri" panose="020F0502020204030204" pitchFamily="34" charset="0"/>
                <a:ea typeface="Calibri" panose="020F0502020204030204" pitchFamily="34" charset="0"/>
                <a:cs typeface="Times New Roman" panose="02020603050405020304" pitchFamily="18" charset="0"/>
              </a:rPr>
              <a:t>[Project Manager]</a:t>
            </a:r>
            <a:endParaRPr lang="en-IN" sz="788" dirty="0">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0B23EF6-7C15-15EB-2C48-3A362F789491}"/>
              </a:ext>
            </a:extLst>
          </p:cNvPr>
          <p:cNvSpPr txBox="1"/>
          <p:nvPr/>
        </p:nvSpPr>
        <p:spPr>
          <a:xfrm>
            <a:off x="1850651" y="7071141"/>
            <a:ext cx="3429000" cy="1362937"/>
          </a:xfrm>
          <a:prstGeom prst="rect">
            <a:avLst/>
          </a:prstGeom>
          <a:noFill/>
        </p:spPr>
        <p:txBody>
          <a:bodyPr wrap="square">
            <a:spAutoFit/>
          </a:bodyPr>
          <a:lstStyle/>
          <a:p>
            <a:pP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25, Shilpa Society D-cabin Sabarmati Ahmedabad Gujarat India – 380019</a:t>
            </a:r>
          </a:p>
          <a:p>
            <a:pPr algn="ctr">
              <a:lnSpc>
                <a:spcPct val="107000"/>
              </a:lnSpc>
              <a:spcAft>
                <a:spcPts val="450"/>
              </a:spcAft>
            </a:pPr>
            <a:r>
              <a:rPr lang="en-IN" sz="1400" dirty="0">
                <a:latin typeface="Calibri" panose="020F0502020204030204" pitchFamily="34" charset="0"/>
                <a:ea typeface="Calibri" panose="020F0502020204030204" pitchFamily="34" charset="0"/>
                <a:cs typeface="Times New Roman" panose="02020603050405020304" pitchFamily="18" charset="0"/>
              </a:rPr>
              <a:t>8320125619 | </a:t>
            </a:r>
            <a:r>
              <a:rPr lang="en-IN" sz="1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mailto:hello@tinosaur.in</a:t>
            </a:r>
            <a:r>
              <a:rPr lang="en-IN" sz="1400" dirty="0">
                <a:latin typeface="Calibri" panose="020F0502020204030204" pitchFamily="34" charset="0"/>
                <a:ea typeface="Calibri" panose="020F0502020204030204" pitchFamily="34" charset="0"/>
                <a:cs typeface="Times New Roman" panose="02020603050405020304" pitchFamily="18" charset="0"/>
              </a:rPr>
              <a:t> |  </a:t>
            </a:r>
            <a:r>
              <a:rPr lang="en-IN" sz="14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https://www.tinosaur.in/</a:t>
            </a:r>
            <a:endParaRPr lang="en-IN"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6493BB9-7781-1B41-9673-4DF781E24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95" y="6616665"/>
            <a:ext cx="985848" cy="516674"/>
          </a:xfrm>
          <a:prstGeom prst="rect">
            <a:avLst/>
          </a:prstGeom>
        </p:spPr>
      </p:pic>
      <p:sp>
        <p:nvSpPr>
          <p:cNvPr id="3" name="Slide Number Placeholder 2">
            <a:extLst>
              <a:ext uri="{FF2B5EF4-FFF2-40B4-BE49-F238E27FC236}">
                <a16:creationId xmlns:a16="http://schemas.microsoft.com/office/drawing/2014/main" id="{BD0CAC42-FA8D-4A33-725E-801730F65ED1}"/>
              </a:ext>
            </a:extLst>
          </p:cNvPr>
          <p:cNvSpPr>
            <a:spLocks noGrp="1"/>
          </p:cNvSpPr>
          <p:nvPr>
            <p:ph type="sldNum" sz="quarter" idx="12"/>
          </p:nvPr>
        </p:nvSpPr>
        <p:spPr/>
        <p:txBody>
          <a:bodyPr/>
          <a:lstStyle/>
          <a:p>
            <a:fld id="{23D6DBB5-2FC1-4167-A5E4-DEA9002EC439}" type="slidenum">
              <a:rPr lang="en-IN" smtClean="0"/>
              <a:t>4</a:t>
            </a:fld>
            <a:endParaRPr lang="en-IN"/>
          </a:p>
        </p:txBody>
      </p:sp>
    </p:spTree>
    <p:extLst>
      <p:ext uri="{BB962C8B-B14F-4D97-AF65-F5344CB8AC3E}">
        <p14:creationId xmlns:p14="http://schemas.microsoft.com/office/powerpoint/2010/main" val="746908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ADF165-8A5C-2BA2-1373-C1035E499C13}"/>
              </a:ext>
            </a:extLst>
          </p:cNvPr>
          <p:cNvSpPr txBox="1"/>
          <p:nvPr/>
        </p:nvSpPr>
        <p:spPr>
          <a:xfrm>
            <a:off x="0" y="4847791"/>
            <a:ext cx="6858000" cy="374077"/>
          </a:xfrm>
          <a:prstGeom prst="rect">
            <a:avLst/>
          </a:prstGeom>
          <a:noFill/>
        </p:spPr>
        <p:txBody>
          <a:bodyPr wrap="square">
            <a:spAutoFit/>
          </a:bodyPr>
          <a:lstStyle/>
          <a:p>
            <a:pPr algn="ctr">
              <a:lnSpc>
                <a:spcPct val="107000"/>
              </a:lnSpc>
              <a:spcAft>
                <a:spcPts val="450"/>
              </a:spcAft>
            </a:pPr>
            <a:r>
              <a:rPr lang="en-US" b="1" u="sng" dirty="0">
                <a:latin typeface="Times New Roman" panose="02020603050405020304" pitchFamily="18" charset="0"/>
                <a:ea typeface="Calibri" panose="020F0502020204030204" pitchFamily="34" charset="0"/>
                <a:cs typeface="Times New Roman" panose="02020603050405020304" pitchFamily="18" charset="0"/>
              </a:rPr>
              <a:t>COLLEGE CERTIFICATE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472CDC0-8E8E-C855-33D1-29D9FF2CB6F8}"/>
              </a:ext>
            </a:extLst>
          </p:cNvPr>
          <p:cNvSpPr>
            <a:spLocks noGrp="1"/>
          </p:cNvSpPr>
          <p:nvPr>
            <p:ph type="sldNum" sz="quarter" idx="12"/>
          </p:nvPr>
        </p:nvSpPr>
        <p:spPr/>
        <p:txBody>
          <a:bodyPr/>
          <a:lstStyle/>
          <a:p>
            <a:fld id="{23D6DBB5-2FC1-4167-A5E4-DEA9002EC439}" type="slidenum">
              <a:rPr lang="en-IN" smtClean="0"/>
              <a:t>5</a:t>
            </a:fld>
            <a:endParaRPr lang="en-IN"/>
          </a:p>
        </p:txBody>
      </p:sp>
    </p:spTree>
    <p:extLst>
      <p:ext uri="{BB962C8B-B14F-4D97-AF65-F5344CB8AC3E}">
        <p14:creationId xmlns:p14="http://schemas.microsoft.com/office/powerpoint/2010/main" val="261458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034CA2-FED7-9885-EBA3-014147059E11}"/>
              </a:ext>
            </a:extLst>
          </p:cNvPr>
          <p:cNvSpPr>
            <a:spLocks noGrp="1"/>
          </p:cNvSpPr>
          <p:nvPr>
            <p:ph type="sldNum" sz="quarter" idx="12"/>
          </p:nvPr>
        </p:nvSpPr>
        <p:spPr/>
        <p:txBody>
          <a:bodyPr/>
          <a:lstStyle/>
          <a:p>
            <a:fld id="{23D6DBB5-2FC1-4167-A5E4-DEA9002EC439}" type="slidenum">
              <a:rPr lang="en-IN" smtClean="0"/>
              <a:t>6</a:t>
            </a:fld>
            <a:endParaRPr lang="en-IN"/>
          </a:p>
        </p:txBody>
      </p:sp>
    </p:spTree>
    <p:extLst>
      <p:ext uri="{BB962C8B-B14F-4D97-AF65-F5344CB8AC3E}">
        <p14:creationId xmlns:p14="http://schemas.microsoft.com/office/powerpoint/2010/main" val="3297322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13">
            <a:extLst>
              <a:ext uri="{FF2B5EF4-FFF2-40B4-BE49-F238E27FC236}">
                <a16:creationId xmlns:a16="http://schemas.microsoft.com/office/drawing/2014/main" id="{268BDD52-3CE5-08C6-8A36-FA608CB18DA5}"/>
              </a:ext>
            </a:extLst>
          </p:cNvPr>
          <p:cNvSpPr txBox="1"/>
          <p:nvPr/>
        </p:nvSpPr>
        <p:spPr>
          <a:xfrm>
            <a:off x="2429691" y="4832394"/>
            <a:ext cx="3040789" cy="1189582"/>
          </a:xfrm>
          <a:prstGeom prst="rect">
            <a:avLst/>
          </a:prstGeom>
          <a:noFill/>
          <a:ln w="0">
            <a:noFill/>
          </a:ln>
        </p:spPr>
        <p:txBody>
          <a:bodyPr wrap="square" lIns="0" tIns="0" rIns="0" bIns="0" anchor="t">
            <a:noAutofit/>
          </a:bodyPr>
          <a:lstStyle/>
          <a:p>
            <a:pPr hangingPunct="0"/>
            <a:r>
              <a:rPr lang="en-US" sz="1800" b="1" kern="100" dirty="0">
                <a:solidFill>
                  <a:srgbClr val="000000"/>
                </a:solidFill>
                <a:effectLst/>
                <a:latin typeface="TimesNewRoman"/>
                <a:ea typeface="Tahoma" panose="020B0604030504040204" pitchFamily="34" charset="0"/>
                <a:cs typeface="TimesNewRomanPS"/>
              </a:rPr>
              <a:t>Acknowledgement</a:t>
            </a:r>
            <a:endParaRPr lang="en-IN" sz="1200" kern="100" dirty="0">
              <a:effectLst/>
              <a:latin typeface="TimesNewRoman"/>
              <a:ea typeface="Tahoma" panose="020B0604030504040204" pitchFamily="34" charset="0"/>
              <a:cs typeface="DejaVu Sans"/>
            </a:endParaRPr>
          </a:p>
        </p:txBody>
      </p:sp>
      <p:sp>
        <p:nvSpPr>
          <p:cNvPr id="6" name="Slide Number Placeholder 5">
            <a:extLst>
              <a:ext uri="{FF2B5EF4-FFF2-40B4-BE49-F238E27FC236}">
                <a16:creationId xmlns:a16="http://schemas.microsoft.com/office/drawing/2014/main" id="{0C44B26F-3A5D-E71E-FB29-634DDFBB9655}"/>
              </a:ext>
            </a:extLst>
          </p:cNvPr>
          <p:cNvSpPr>
            <a:spLocks noGrp="1"/>
          </p:cNvSpPr>
          <p:nvPr>
            <p:ph type="sldNum" sz="quarter" idx="12"/>
          </p:nvPr>
        </p:nvSpPr>
        <p:spPr/>
        <p:txBody>
          <a:bodyPr/>
          <a:lstStyle/>
          <a:p>
            <a:fld id="{23D6DBB5-2FC1-4167-A5E4-DEA9002EC439}" type="slidenum">
              <a:rPr lang="en-IN" smtClean="0"/>
              <a:t>7</a:t>
            </a:fld>
            <a:endParaRPr lang="en-IN"/>
          </a:p>
        </p:txBody>
      </p:sp>
    </p:spTree>
    <p:extLst>
      <p:ext uri="{BB962C8B-B14F-4D97-AF65-F5344CB8AC3E}">
        <p14:creationId xmlns:p14="http://schemas.microsoft.com/office/powerpoint/2010/main" val="3537666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F05BC6-B9FA-E2A4-2A17-4303FF84D513}"/>
              </a:ext>
            </a:extLst>
          </p:cNvPr>
          <p:cNvSpPr txBox="1"/>
          <p:nvPr/>
        </p:nvSpPr>
        <p:spPr>
          <a:xfrm>
            <a:off x="222070" y="3383339"/>
            <a:ext cx="6164443" cy="3139321"/>
          </a:xfrm>
          <a:prstGeom prst="rect">
            <a:avLst/>
          </a:prstGeom>
          <a:noFill/>
        </p:spPr>
        <p:txBody>
          <a:bodyPr wrap="square">
            <a:spAutoFit/>
          </a:bodyPr>
          <a:lstStyle/>
          <a:p>
            <a:pPr marL="72000" algn="just"/>
            <a:r>
              <a:rPr lang="en-IN" dirty="0"/>
              <a:t>First of all with profound pleasure and deep gratitude we thank “Mr. Varun </a:t>
            </a:r>
            <a:r>
              <a:rPr lang="en-IN" dirty="0" err="1"/>
              <a:t>Shihara</a:t>
            </a:r>
            <a:r>
              <a:rPr lang="en-IN" dirty="0"/>
              <a:t>” and </a:t>
            </a:r>
            <a:r>
              <a:rPr lang="en-IN" dirty="0" err="1"/>
              <a:t>Tinosaur</a:t>
            </a:r>
            <a:r>
              <a:rPr lang="en-IN" dirty="0"/>
              <a:t> administration for giving us good opportunity to explore this project. We are very much thankful to “</a:t>
            </a:r>
            <a:r>
              <a:rPr lang="en-IN" dirty="0" err="1"/>
              <a:t>Asst.Prof</a:t>
            </a:r>
            <a:r>
              <a:rPr lang="en-IN" dirty="0"/>
              <a:t> . ”  for their valuable Guidance and useful suggestions during the span of this project. We are also thankful to “Mr Vasant Saraswat” for their mentorship and giving us guidance during the span of this </a:t>
            </a:r>
            <a:r>
              <a:rPr lang="en-IN" dirty="0" err="1"/>
              <a:t>project.We</a:t>
            </a:r>
            <a:r>
              <a:rPr lang="en-IN" dirty="0"/>
              <a:t> are also thankful for their suggestions for literature material and moral support during this </a:t>
            </a:r>
            <a:r>
              <a:rPr lang="en-IN" dirty="0" err="1"/>
              <a:t>period.S.D.P</a:t>
            </a:r>
            <a:r>
              <a:rPr lang="en-IN" dirty="0"/>
              <a:t>  in charge “Asst. Prof. </a:t>
            </a:r>
            <a:r>
              <a:rPr lang="en-IN" dirty="0" err="1"/>
              <a:t>Dipam</a:t>
            </a:r>
            <a:r>
              <a:rPr lang="en-IN" dirty="0"/>
              <a:t> Rami ” and B.C.A Department and the whole staff of President Institute of Computer Application.</a:t>
            </a:r>
          </a:p>
        </p:txBody>
      </p:sp>
      <p:sp>
        <p:nvSpPr>
          <p:cNvPr id="7" name="Text Box 113">
            <a:extLst>
              <a:ext uri="{FF2B5EF4-FFF2-40B4-BE49-F238E27FC236}">
                <a16:creationId xmlns:a16="http://schemas.microsoft.com/office/drawing/2014/main" id="{C73FDECD-9466-C1FF-3ECB-105919C2DE1D}"/>
              </a:ext>
            </a:extLst>
          </p:cNvPr>
          <p:cNvSpPr txBox="1"/>
          <p:nvPr/>
        </p:nvSpPr>
        <p:spPr>
          <a:xfrm>
            <a:off x="2334759" y="1253172"/>
            <a:ext cx="2378075" cy="267335"/>
          </a:xfrm>
          <a:prstGeom prst="rect">
            <a:avLst/>
          </a:prstGeom>
          <a:noFill/>
          <a:ln w="0">
            <a:noFill/>
          </a:ln>
        </p:spPr>
        <p:txBody>
          <a:bodyPr wrap="square" lIns="0" tIns="0" rIns="0" bIns="0" anchor="t">
            <a:noAutofit/>
          </a:bodyPr>
          <a:lstStyle/>
          <a:p>
            <a:pPr hangingPunct="0"/>
            <a:r>
              <a:rPr lang="en-US" sz="1800" b="1" kern="100" dirty="0">
                <a:solidFill>
                  <a:srgbClr val="000000"/>
                </a:solidFill>
                <a:effectLst/>
                <a:latin typeface="TimesNewRoman"/>
                <a:ea typeface="Tahoma" panose="020B0604030504040204" pitchFamily="34" charset="0"/>
                <a:cs typeface="TimesNewRomanPS"/>
              </a:rPr>
              <a:t>Acknowledgement</a:t>
            </a:r>
            <a:endParaRPr lang="en-IN" sz="1200" kern="100" dirty="0">
              <a:effectLst/>
              <a:latin typeface="TimesNewRoman"/>
              <a:ea typeface="Tahoma" panose="020B0604030504040204" pitchFamily="34" charset="0"/>
              <a:cs typeface="DejaVu Sans"/>
            </a:endParaRPr>
          </a:p>
        </p:txBody>
      </p:sp>
      <p:sp>
        <p:nvSpPr>
          <p:cNvPr id="10" name="Slide Number Placeholder 9">
            <a:extLst>
              <a:ext uri="{FF2B5EF4-FFF2-40B4-BE49-F238E27FC236}">
                <a16:creationId xmlns:a16="http://schemas.microsoft.com/office/drawing/2014/main" id="{F195CED5-0741-3281-1917-63549DF38470}"/>
              </a:ext>
            </a:extLst>
          </p:cNvPr>
          <p:cNvSpPr>
            <a:spLocks noGrp="1"/>
          </p:cNvSpPr>
          <p:nvPr>
            <p:ph type="sldNum" sz="quarter" idx="12"/>
          </p:nvPr>
        </p:nvSpPr>
        <p:spPr/>
        <p:txBody>
          <a:bodyPr/>
          <a:lstStyle/>
          <a:p>
            <a:fld id="{23D6DBB5-2FC1-4167-A5E4-DEA9002EC439}" type="slidenum">
              <a:rPr lang="en-IN" smtClean="0"/>
              <a:t>8</a:t>
            </a:fld>
            <a:endParaRPr lang="en-IN"/>
          </a:p>
        </p:txBody>
      </p:sp>
    </p:spTree>
    <p:extLst>
      <p:ext uri="{BB962C8B-B14F-4D97-AF65-F5344CB8AC3E}">
        <p14:creationId xmlns:p14="http://schemas.microsoft.com/office/powerpoint/2010/main" val="256015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59B110-EFFC-E158-F2AB-8889D7359755}"/>
              </a:ext>
            </a:extLst>
          </p:cNvPr>
          <p:cNvSpPr txBox="1"/>
          <p:nvPr/>
        </p:nvSpPr>
        <p:spPr>
          <a:xfrm>
            <a:off x="1714500" y="4847791"/>
            <a:ext cx="3429000" cy="374077"/>
          </a:xfrm>
          <a:prstGeom prst="rect">
            <a:avLst/>
          </a:prstGeom>
          <a:noFill/>
        </p:spPr>
        <p:txBody>
          <a:bodyPr wrap="square">
            <a:spAutoFit/>
          </a:bodyPr>
          <a:lstStyle/>
          <a:p>
            <a:pPr algn="ctr">
              <a:lnSpc>
                <a:spcPct val="107000"/>
              </a:lnSpc>
              <a:spcAft>
                <a:spcPts val="45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r>
              <a:rPr lang="en-US" b="1" u="sng" dirty="0">
                <a:latin typeface="Times New Roman" panose="02020603050405020304" pitchFamily="18" charset="0"/>
                <a:ea typeface="Calibri" panose="020F0502020204030204" pitchFamily="34" charset="0"/>
                <a:cs typeface="Times New Roman" panose="02020603050405020304" pitchFamily="18" charset="0"/>
              </a:rPr>
              <a:t>COMPANY PROFILE</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FA8FE1B3-81A7-EDF3-5FD6-FB51C79891CB}"/>
              </a:ext>
            </a:extLst>
          </p:cNvPr>
          <p:cNvSpPr>
            <a:spLocks noGrp="1"/>
          </p:cNvSpPr>
          <p:nvPr>
            <p:ph type="sldNum" sz="quarter" idx="12"/>
          </p:nvPr>
        </p:nvSpPr>
        <p:spPr/>
        <p:txBody>
          <a:bodyPr/>
          <a:lstStyle/>
          <a:p>
            <a:fld id="{23D6DBB5-2FC1-4167-A5E4-DEA9002EC439}" type="slidenum">
              <a:rPr lang="en-IN" smtClean="0"/>
              <a:t>9</a:t>
            </a:fld>
            <a:endParaRPr lang="en-IN"/>
          </a:p>
        </p:txBody>
      </p:sp>
    </p:spTree>
    <p:extLst>
      <p:ext uri="{BB962C8B-B14F-4D97-AF65-F5344CB8AC3E}">
        <p14:creationId xmlns:p14="http://schemas.microsoft.com/office/powerpoint/2010/main" val="27640316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1774</TotalTime>
  <Words>870</Words>
  <Application>Microsoft Office PowerPoint</Application>
  <PresentationFormat>A4 Paper (210x297 mm)</PresentationFormat>
  <Paragraphs>188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Symbol</vt:lpstr>
      <vt:lpstr>Times New Roman</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Food Items Delete</vt:lpstr>
      <vt:lpstr>4. User Interface</vt:lpstr>
      <vt:lpstr>PowerPoint Presentation</vt:lpstr>
      <vt:lpstr>PowerPoint Presentation</vt:lpstr>
      <vt:lpstr>4.4 Product Page</vt:lpstr>
      <vt:lpstr>4.6 Checkout Page</vt:lpstr>
      <vt:lpstr>5. Reports</vt:lpstr>
      <vt:lpstr>5.1 User-Details PDF</vt:lpstr>
      <vt:lpstr>5.4 Order-Details PDF</vt:lpstr>
      <vt:lpstr>6.Conclusion</vt:lpstr>
      <vt:lpstr>7.Bibliography</vt:lpstr>
      <vt:lpstr>8.Log Sheets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Sumeet Ghosh</dc:creator>
  <cp:lastModifiedBy>Sumeet Ghosh</cp:lastModifiedBy>
  <cp:revision>102</cp:revision>
  <dcterms:created xsi:type="dcterms:W3CDTF">2022-07-07T06:52:52Z</dcterms:created>
  <dcterms:modified xsi:type="dcterms:W3CDTF">2023-04-15T04:00:07Z</dcterms:modified>
</cp:coreProperties>
</file>